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2" r:id="rId2"/>
  </p:sldMasterIdLst>
  <p:notesMasterIdLst>
    <p:notesMasterId r:id="rId42"/>
  </p:notesMasterIdLst>
  <p:sldIdLst>
    <p:sldId id="259"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3" r:id="rId25"/>
    <p:sldId id="282"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Lst>
  <p:sldSz cx="24384000" cy="13716000"/>
  <p:notesSz cx="6858000" cy="9144000"/>
  <p:embeddedFontLst>
    <p:embeddedFont>
      <p:font typeface="Century Gothic" panose="020B0502020202020204" pitchFamily="3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7" roundtripDataSignature="AMtx7miHaw4mzCpGxY7YCe0ihyi8P++CX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56792" autoAdjust="0"/>
  </p:normalViewPr>
  <p:slideViewPr>
    <p:cSldViewPr snapToGrid="0">
      <p:cViewPr varScale="1">
        <p:scale>
          <a:sx n="24" d="100"/>
          <a:sy n="24" d="100"/>
        </p:scale>
        <p:origin x="2035" y="48"/>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800"/>
              </a:spcBef>
              <a:spcAft>
                <a:spcPts val="0"/>
              </a:spcAft>
              <a:buSzPts val="1400"/>
              <a:buNone/>
              <a:defRPr sz="2400" b="0" i="0" u="none" strike="noStrike" cap="none">
                <a:latin typeface="Times New Roman"/>
                <a:ea typeface="Times New Roman"/>
                <a:cs typeface="Times New Roman"/>
                <a:sym typeface="Times New Roman"/>
              </a:defRPr>
            </a:lvl1pPr>
            <a:lvl2pPr marL="914400" marR="0" lvl="1" indent="-228600" algn="l" rtl="0">
              <a:spcBef>
                <a:spcPts val="800"/>
              </a:spcBef>
              <a:spcAft>
                <a:spcPts val="0"/>
              </a:spcAft>
              <a:buSzPts val="1400"/>
              <a:buNone/>
              <a:defRPr sz="2400" b="0" i="0" u="none" strike="noStrike" cap="none">
                <a:latin typeface="Times New Roman"/>
                <a:ea typeface="Times New Roman"/>
                <a:cs typeface="Times New Roman"/>
                <a:sym typeface="Times New Roman"/>
              </a:defRPr>
            </a:lvl2pPr>
            <a:lvl3pPr marL="1371600" marR="0" lvl="2" indent="-228600" algn="l" rtl="0">
              <a:spcBef>
                <a:spcPts val="800"/>
              </a:spcBef>
              <a:spcAft>
                <a:spcPts val="0"/>
              </a:spcAft>
              <a:buSzPts val="1400"/>
              <a:buNone/>
              <a:defRPr sz="2400" b="0" i="0" u="none" strike="noStrike" cap="none">
                <a:latin typeface="Times New Roman"/>
                <a:ea typeface="Times New Roman"/>
                <a:cs typeface="Times New Roman"/>
                <a:sym typeface="Times New Roman"/>
              </a:defRPr>
            </a:lvl3pPr>
            <a:lvl4pPr marL="1828800" marR="0" lvl="3" indent="-228600" algn="l" rtl="0">
              <a:spcBef>
                <a:spcPts val="800"/>
              </a:spcBef>
              <a:spcAft>
                <a:spcPts val="0"/>
              </a:spcAft>
              <a:buSzPts val="1400"/>
              <a:buNone/>
              <a:defRPr sz="2400" b="0" i="0" u="none" strike="noStrike" cap="none">
                <a:latin typeface="Times New Roman"/>
                <a:ea typeface="Times New Roman"/>
                <a:cs typeface="Times New Roman"/>
                <a:sym typeface="Times New Roman"/>
              </a:defRPr>
            </a:lvl4pPr>
            <a:lvl5pPr marL="2286000" marR="0" lvl="4" indent="-228600" algn="l" rtl="0">
              <a:spcBef>
                <a:spcPts val="800"/>
              </a:spcBef>
              <a:spcAft>
                <a:spcPts val="0"/>
              </a:spcAft>
              <a:buSzPts val="1400"/>
              <a:buNone/>
              <a:defRPr sz="2400" b="0" i="0" u="none" strike="noStrike" cap="none">
                <a:latin typeface="Times New Roman"/>
                <a:ea typeface="Times New Roman"/>
                <a:cs typeface="Times New Roman"/>
                <a:sym typeface="Times New Roman"/>
              </a:defRPr>
            </a:lvl5pPr>
            <a:lvl6pPr marL="2743200" marR="0" lvl="5" indent="-228600" algn="l" rtl="0">
              <a:spcBef>
                <a:spcPts val="800"/>
              </a:spcBef>
              <a:spcAft>
                <a:spcPts val="0"/>
              </a:spcAft>
              <a:buSzPts val="1400"/>
              <a:buNone/>
              <a:defRPr sz="2400" b="0" i="0" u="none" strike="noStrike" cap="none">
                <a:latin typeface="Times New Roman"/>
                <a:ea typeface="Times New Roman"/>
                <a:cs typeface="Times New Roman"/>
                <a:sym typeface="Times New Roman"/>
              </a:defRPr>
            </a:lvl6pPr>
            <a:lvl7pPr marL="3200400" marR="0" lvl="6" indent="-228600" algn="l" rtl="0">
              <a:spcBef>
                <a:spcPts val="800"/>
              </a:spcBef>
              <a:spcAft>
                <a:spcPts val="0"/>
              </a:spcAft>
              <a:buSzPts val="1400"/>
              <a:buNone/>
              <a:defRPr sz="2400" b="0" i="0" u="none" strike="noStrike" cap="none">
                <a:latin typeface="Times New Roman"/>
                <a:ea typeface="Times New Roman"/>
                <a:cs typeface="Times New Roman"/>
                <a:sym typeface="Times New Roman"/>
              </a:defRPr>
            </a:lvl7pPr>
            <a:lvl8pPr marL="3657600" marR="0" lvl="7" indent="-228600" algn="l" rtl="0">
              <a:spcBef>
                <a:spcPts val="800"/>
              </a:spcBef>
              <a:spcAft>
                <a:spcPts val="0"/>
              </a:spcAft>
              <a:buSzPts val="1400"/>
              <a:buNone/>
              <a:defRPr sz="2400" b="0" i="0" u="none" strike="noStrike" cap="none">
                <a:latin typeface="Times New Roman"/>
                <a:ea typeface="Times New Roman"/>
                <a:cs typeface="Times New Roman"/>
                <a:sym typeface="Times New Roman"/>
              </a:defRPr>
            </a:lvl8pPr>
            <a:lvl9pPr marL="4114800" marR="0" lvl="8" indent="-228600" algn="l" rtl="0">
              <a:spcBef>
                <a:spcPts val="800"/>
              </a:spcBef>
              <a:spcAft>
                <a:spcPts val="0"/>
              </a:spcAft>
              <a:buSzPts val="1400"/>
              <a:buNone/>
              <a:defRPr sz="2400" b="0" i="0" u="none" strike="noStrike" cap="none">
                <a:latin typeface="Times New Roman"/>
                <a:ea typeface="Times New Roman"/>
                <a:cs typeface="Times New Roman"/>
                <a:sym typeface="Times New Roman"/>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thinkwildlife.org/downloads/"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www.rrac.info/"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eaLnBrk="1" hangingPunct="1"/>
            <a:r>
              <a:rPr lang="en-GB" altLang="en-US" dirty="0"/>
              <a:t>The following documents should be made available:</a:t>
            </a:r>
          </a:p>
          <a:p>
            <a:pPr eaLnBrk="1" hangingPunct="1"/>
            <a:endParaRPr lang="en-GB" altLang="en-US" dirty="0"/>
          </a:p>
          <a:p>
            <a:r>
              <a:rPr lang="en-GB" altLang="en-US" dirty="0"/>
              <a:t>For the students, a copy each of  the </a:t>
            </a:r>
            <a:r>
              <a:rPr lang="en-GB" altLang="en-US" b="1" dirty="0"/>
              <a:t>CRRU Environmental Risk Assessment Guidance</a:t>
            </a:r>
            <a:r>
              <a:rPr lang="en-GB" altLang="en-US" dirty="0"/>
              <a:t> and a blank </a:t>
            </a:r>
            <a:r>
              <a:rPr lang="en-GB" altLang="en-US" b="1" dirty="0"/>
              <a:t>CRRU Environmental Risk Assessment Form. </a:t>
            </a:r>
          </a:p>
          <a:p>
            <a:endParaRPr lang="en-GB" altLang="en-US" dirty="0"/>
          </a:p>
          <a:p>
            <a:r>
              <a:rPr lang="en-GB" altLang="en-US" dirty="0"/>
              <a:t>Reference will be made to the </a:t>
            </a:r>
            <a:r>
              <a:rPr lang="en-GB" altLang="en-US" b="1" dirty="0"/>
              <a:t>CRRU UK Code of Best Practice and Guidance for Rodent Control and the safe Use of Rodenticides </a:t>
            </a:r>
            <a:r>
              <a:rPr lang="en-GB" altLang="en-US" dirty="0"/>
              <a:t>and also to the </a:t>
            </a:r>
            <a:r>
              <a:rPr lang="en-GB" altLang="en-US" b="1" dirty="0"/>
              <a:t>CRRU Guidance on Permanent Baiting</a:t>
            </a:r>
            <a:r>
              <a:rPr lang="en-GB" altLang="en-US" dirty="0"/>
              <a:t>.  Ideally the students should have copies of these documents as well, but certainly the course presenter should have copies to </a:t>
            </a:r>
            <a:r>
              <a:rPr lang="en-GB" altLang="en-US"/>
              <a:t>show &amp; </a:t>
            </a:r>
            <a:r>
              <a:rPr lang="en-GB" altLang="en-US" dirty="0"/>
              <a:t>refer to.</a:t>
            </a:r>
          </a:p>
          <a:p>
            <a:endParaRPr lang="en-GB" altLang="en-US" dirty="0"/>
          </a:p>
          <a:p>
            <a:r>
              <a:rPr lang="en-GB" altLang="en-US" dirty="0"/>
              <a:t>These are all downloadable from the CRRU website: </a:t>
            </a:r>
            <a:r>
              <a:rPr lang="en-GB" altLang="en-US" dirty="0">
                <a:hlinkClick r:id="rId3"/>
              </a:rPr>
              <a:t>https://www.thinkwildlife.org/downloads/</a:t>
            </a:r>
            <a:endParaRPr lang="en-GB" altLang="en-US" dirty="0"/>
          </a:p>
          <a:p>
            <a:endParaRPr lang="en-GB" altLang="en-US" dirty="0"/>
          </a:p>
          <a:p>
            <a:r>
              <a:rPr lang="en-GB" altLang="en-US" dirty="0"/>
              <a:t>Image left: Barn owl </a:t>
            </a:r>
            <a:r>
              <a:rPr lang="en-GB" altLang="en-US" i="1" dirty="0"/>
              <a:t>Tyto alba </a:t>
            </a:r>
            <a:r>
              <a:rPr lang="en-GB" altLang="en-US" dirty="0"/>
              <a:t>with wood mouse </a:t>
            </a:r>
            <a:r>
              <a:rPr lang="en-GB" altLang="en-US" i="1" dirty="0" err="1"/>
              <a:t>Apodemus</a:t>
            </a:r>
            <a:r>
              <a:rPr lang="en-GB" altLang="en-US" i="1" dirty="0"/>
              <a:t> </a:t>
            </a:r>
            <a:r>
              <a:rPr lang="en-GB" altLang="en-US" i="1" dirty="0" err="1"/>
              <a:t>sylvaticus</a:t>
            </a:r>
            <a:endParaRPr lang="en-GB" altLang="en-US" i="1" dirty="0"/>
          </a:p>
          <a:p>
            <a:r>
              <a:rPr lang="en-GB" altLang="en-US" i="0" dirty="0"/>
              <a:t>Image right: Red kite </a:t>
            </a:r>
            <a:r>
              <a:rPr lang="en-GB" altLang="en-US" i="1" dirty="0"/>
              <a:t>Milvus </a:t>
            </a:r>
            <a:r>
              <a:rPr lang="en-GB" altLang="en-US" i="1" dirty="0" err="1"/>
              <a:t>milvus</a:t>
            </a:r>
            <a:endParaRPr lang="en-GB" altLang="en-US" i="0" dirty="0"/>
          </a:p>
          <a:p>
            <a:endParaRPr lang="en-GB" altLang="en-US" dirty="0"/>
          </a:p>
          <a:p>
            <a:endParaRPr lang="en-GB" altLang="en-US" dirty="0"/>
          </a:p>
          <a:p>
            <a:pPr marL="0" lvl="0" indent="0" algn="l" rtl="0">
              <a:spcBef>
                <a:spcPts val="800"/>
              </a:spcBef>
              <a:spcAft>
                <a:spcPts val="0"/>
              </a:spcAft>
              <a:buNone/>
            </a:pPr>
            <a:endParaRPr lang="en-GB" dirty="0"/>
          </a:p>
          <a:p>
            <a:pPr marL="0" lvl="0" indent="0" algn="l" rtl="0">
              <a:spcBef>
                <a:spcPts val="800"/>
              </a:spcBef>
              <a:spcAft>
                <a:spcPts val="0"/>
              </a:spcAft>
              <a:buNone/>
            </a:pPr>
            <a:endParaRPr dirty="0"/>
          </a:p>
        </p:txBody>
      </p:sp>
      <p:sp>
        <p:nvSpPr>
          <p:cNvPr id="63" name="Google Shape;63;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23089838-72C8-AC78-4E33-FD76FEF8CE69}"/>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FC3E735D-3E06-A92E-4F4E-8461B743C8CE}"/>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72ED5656-0EC8-2E88-EEBF-49FA1F30B8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761318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9A15A714-0D10-2929-78D1-233B1A562E6B}"/>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514BAF10-A424-297C-3A55-AFFD9CAAF151}"/>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a:p>
            <a:r>
              <a:rPr lang="en-GB" dirty="0"/>
              <a:t>It is worth pointing out that ‘legal precedents’ are extremely important in British Law.</a:t>
            </a:r>
          </a:p>
          <a:p>
            <a:endParaRPr lang="en-GB" dirty="0"/>
          </a:p>
          <a:p>
            <a:endParaRPr lang="en-GB" dirty="0"/>
          </a:p>
        </p:txBody>
      </p:sp>
      <p:sp>
        <p:nvSpPr>
          <p:cNvPr id="78" name="Google Shape;78;p5:notes">
            <a:extLst>
              <a:ext uri="{FF2B5EF4-FFF2-40B4-BE49-F238E27FC236}">
                <a16:creationId xmlns:a16="http://schemas.microsoft.com/office/drawing/2014/main" id="{B5ECDF5A-ACC4-1C0C-424D-F430F4E94F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65158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97690479-DD77-D27C-ACC5-30A10EE6B604}"/>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98E00176-C830-D774-AF5F-877348C39442}"/>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230BF47D-F58A-3439-B1A1-2F5D5738BF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28708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A454D2E0-AA7E-68F1-EAB5-48EA135458C1}"/>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1E84A83C-3091-355F-F4BC-A4DCDF6A4DA5}"/>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This is an opportunity to discuss the significance of Barn Owls as a ‘monitor species’, as they are the top of their food chain, whose principal prey are small ‘non-target’ rodents, like field mice / wood mice and voles.</a:t>
            </a:r>
          </a:p>
          <a:p>
            <a:r>
              <a:rPr lang="en-GB" dirty="0"/>
              <a:t>Image: Barn owl </a:t>
            </a:r>
            <a:r>
              <a:rPr lang="en-GB" i="1" dirty="0"/>
              <a:t>Tyto alba </a:t>
            </a:r>
            <a:r>
              <a:rPr lang="en-GB" i="0" dirty="0"/>
              <a:t>with small rodent prey</a:t>
            </a:r>
            <a:endParaRPr lang="en-GB" dirty="0"/>
          </a:p>
          <a:p>
            <a:endParaRPr lang="en-GB" dirty="0"/>
          </a:p>
          <a:p>
            <a:r>
              <a:rPr lang="en-GB" dirty="0"/>
              <a:t> Among the 88 barn owls sampled in 2022, 79.5% had detectable liver residues of one or more SGAR.  Few had sufficient AVK residues in them to cause death, but any residues indicate that AVKs are getting into the food chain.</a:t>
            </a:r>
          </a:p>
          <a:p>
            <a:endParaRPr lang="en-GB" dirty="0"/>
          </a:p>
          <a:p>
            <a:r>
              <a:rPr lang="en-GB" dirty="0"/>
              <a:t>Such high levels of contamination suggest gross misuse of AVK baits.</a:t>
            </a:r>
          </a:p>
          <a:p>
            <a:endParaRPr lang="en-GB" dirty="0"/>
          </a:p>
          <a:p>
            <a:r>
              <a:rPr lang="en-GB" dirty="0"/>
              <a:t>The HSE want to see ‘significant reductions’ in the proportion of Barn Owls showing AVK contamination.  This would be a key measure of the success of the Rodenticide Stewardship Regime.</a:t>
            </a:r>
          </a:p>
          <a:p>
            <a:endParaRPr lang="en-GB" dirty="0"/>
          </a:p>
          <a:p>
            <a:r>
              <a:rPr lang="en-GB" dirty="0"/>
              <a:t>CRRU UK are paying for up to 100 Barn Owl bodies per year to be analysed for these residues.</a:t>
            </a:r>
          </a:p>
          <a:p>
            <a:endParaRPr lang="en-GB" dirty="0"/>
          </a:p>
        </p:txBody>
      </p:sp>
      <p:sp>
        <p:nvSpPr>
          <p:cNvPr id="78" name="Google Shape;78;p5:notes">
            <a:extLst>
              <a:ext uri="{FF2B5EF4-FFF2-40B4-BE49-F238E27FC236}">
                <a16:creationId xmlns:a16="http://schemas.microsoft.com/office/drawing/2014/main" id="{8BB2EA29-6A86-E9C3-5408-BEF400EEA60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40615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0B7EC0C6-7C3A-BC7E-79E9-6D281608FA47}"/>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2E822303-054C-C06D-FF9A-53BC6E6A7603}"/>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The presenter should have a copy of the CRRU UK Code of Best Practice and Guidance for Rodent Control and the Safe Use of Rodenticides to hand.</a:t>
            </a:r>
          </a:p>
          <a:p>
            <a:endParaRPr lang="en-GB" dirty="0"/>
          </a:p>
          <a:p>
            <a:r>
              <a:rPr lang="en-GB" dirty="0"/>
              <a:t>It can be downloaded from here:  https://www.thinkwildlife.org/downloads/</a:t>
            </a:r>
          </a:p>
          <a:p>
            <a:endParaRPr lang="en-GB" dirty="0"/>
          </a:p>
        </p:txBody>
      </p:sp>
      <p:sp>
        <p:nvSpPr>
          <p:cNvPr id="78" name="Google Shape;78;p5:notes">
            <a:extLst>
              <a:ext uri="{FF2B5EF4-FFF2-40B4-BE49-F238E27FC236}">
                <a16:creationId xmlns:a16="http://schemas.microsoft.com/office/drawing/2014/main" id="{5917CE9B-CDDC-1AF1-E39E-1AC31882A9E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47939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0B919007-3508-6DB1-390E-099B2A66B0EF}"/>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CC225136-6EA6-FEBB-2B99-F6D36DA2DD17}"/>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AE1A3139-F5D3-DA7B-DBAF-CDECB66262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8968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D4A761E5-237F-14B2-82F5-FA2097330545}"/>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67247743-CBAA-DBCB-C6F8-179BCF5CE7CA}"/>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The presenter should hand out copies of the CRRU UK ERA Form and the CRRU Guidance Notes to students at this point.</a:t>
            </a:r>
          </a:p>
        </p:txBody>
      </p:sp>
      <p:sp>
        <p:nvSpPr>
          <p:cNvPr id="78" name="Google Shape;78;p5:notes">
            <a:extLst>
              <a:ext uri="{FF2B5EF4-FFF2-40B4-BE49-F238E27FC236}">
                <a16:creationId xmlns:a16="http://schemas.microsoft.com/office/drawing/2014/main" id="{33AF9265-ECF5-B2F6-0200-72562538E47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508558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B5CE8075-106F-F03A-54AF-03DC0391C9A1}"/>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46F12993-139E-6A75-0646-1219D5AC0BB4}"/>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algn="l"/>
            <a:r>
              <a:rPr lang="en-GB" dirty="0"/>
              <a:t>If the decision is that no environmental risk is likely, there is no need to complete the ERA, but a record of this decision – and the reasons behind it – should be recorded in writing and put with the treatment records for that site.</a:t>
            </a:r>
          </a:p>
        </p:txBody>
      </p:sp>
      <p:sp>
        <p:nvSpPr>
          <p:cNvPr id="78" name="Google Shape;78;p5:notes">
            <a:extLst>
              <a:ext uri="{FF2B5EF4-FFF2-40B4-BE49-F238E27FC236}">
                <a16:creationId xmlns:a16="http://schemas.microsoft.com/office/drawing/2014/main" id="{979E5A53-6B1A-0192-4286-77025F7666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03545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5AC8DFCF-715A-120D-B048-56414B50DBF9}"/>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7787B983-B614-CE90-199D-859FBC29B2F8}"/>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B7314681-A9A5-ECF7-2A3E-7B258474BE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1695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733859E3-31D3-CFE3-D8C1-36D1DCD06CDD}"/>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3C8B0F82-0F00-7628-EBED-BCC69BF7A1E9}"/>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The presenter should have a copy of the CRRU UK Code of Best Practice and Guidance for Rodent Control and the Safe Use of Rodenticides to hand.</a:t>
            </a:r>
          </a:p>
          <a:p>
            <a:endParaRPr lang="en-GB" dirty="0"/>
          </a:p>
          <a:p>
            <a:r>
              <a:rPr lang="en-GB" dirty="0"/>
              <a:t>It can be downloaded from here:  https://www.thinkwildlife.org/downloads/</a:t>
            </a:r>
          </a:p>
          <a:p>
            <a:endParaRPr lang="en-GB" dirty="0"/>
          </a:p>
        </p:txBody>
      </p:sp>
      <p:sp>
        <p:nvSpPr>
          <p:cNvPr id="78" name="Google Shape;78;p5:notes">
            <a:extLst>
              <a:ext uri="{FF2B5EF4-FFF2-40B4-BE49-F238E27FC236}">
                <a16:creationId xmlns:a16="http://schemas.microsoft.com/office/drawing/2014/main" id="{BD7C03CB-E9E9-CCE0-8FFB-A593C616EC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5622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800"/>
              </a:spcBef>
              <a:spcAft>
                <a:spcPts val="0"/>
              </a:spcAft>
              <a:buNone/>
            </a:pPr>
            <a:endParaRPr dirty="0"/>
          </a:p>
        </p:txBody>
      </p:sp>
      <p:sp>
        <p:nvSpPr>
          <p:cNvPr id="78" name="Google Shape;7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830DFE53-4710-EE1D-43A6-9B435555E1F4}"/>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9FA3F9E0-2248-ECFF-D9B0-31CB6CE79719}"/>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The significance of the species question will be dealt with later.</a:t>
            </a:r>
          </a:p>
          <a:p>
            <a:endParaRPr lang="en-GB" dirty="0"/>
          </a:p>
          <a:p>
            <a:r>
              <a:rPr lang="en-GB" dirty="0"/>
              <a:t>Any ‘outdoor’ treatment with AVKs would result in a risk to the environment.  Only ‘indoors only’ treatments would have a very low risk.</a:t>
            </a:r>
          </a:p>
          <a:p>
            <a:endParaRPr lang="en-GB" dirty="0"/>
          </a:p>
          <a:p>
            <a:r>
              <a:rPr lang="en-GB" dirty="0"/>
              <a:t>The significance of the risk to humans and animals is discussed later.</a:t>
            </a:r>
          </a:p>
          <a:p>
            <a:endParaRPr lang="en-GB" dirty="0"/>
          </a:p>
          <a:p>
            <a:r>
              <a:rPr lang="en-GB" dirty="0"/>
              <a:t>The significance of ‘permanent baiting’ is dealt with later – it introduces the concept of this sort of treatment requiring written justification.</a:t>
            </a:r>
          </a:p>
        </p:txBody>
      </p:sp>
      <p:sp>
        <p:nvSpPr>
          <p:cNvPr id="78" name="Google Shape;78;p5:notes">
            <a:extLst>
              <a:ext uri="{FF2B5EF4-FFF2-40B4-BE49-F238E27FC236}">
                <a16:creationId xmlns:a16="http://schemas.microsoft.com/office/drawing/2014/main" id="{AB6726F2-A9E8-ACFD-A185-DAD1C5099CD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706725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50E31C78-392E-AE59-4703-8BFD5859E1D9}"/>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64192AB3-B1FD-E338-36EA-5ACD141A0321}"/>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It is important to point out that </a:t>
            </a:r>
            <a:r>
              <a:rPr lang="en-GB" i="1" dirty="0" err="1"/>
              <a:t>Apodemus</a:t>
            </a:r>
            <a:r>
              <a:rPr lang="en-GB" i="1" dirty="0"/>
              <a:t> </a:t>
            </a:r>
            <a:r>
              <a:rPr lang="en-GB" i="1" dirty="0" err="1"/>
              <a:t>sylvaticus</a:t>
            </a:r>
            <a:r>
              <a:rPr lang="en-GB" dirty="0"/>
              <a:t> active around the outside of buildings does not necessarily mean they will move indoors – they are principally outdoor animals.</a:t>
            </a:r>
          </a:p>
          <a:p>
            <a:endParaRPr lang="en-GB" dirty="0"/>
          </a:p>
          <a:p>
            <a:r>
              <a:rPr lang="en-GB" dirty="0"/>
              <a:t>However, they can come inside and cause problems, especially if the building is poorly proofed.  Once inside, they become pests of course.</a:t>
            </a:r>
          </a:p>
        </p:txBody>
      </p:sp>
      <p:sp>
        <p:nvSpPr>
          <p:cNvPr id="78" name="Google Shape;78;p5:notes">
            <a:extLst>
              <a:ext uri="{FF2B5EF4-FFF2-40B4-BE49-F238E27FC236}">
                <a16:creationId xmlns:a16="http://schemas.microsoft.com/office/drawing/2014/main" id="{E8F9248B-011C-2305-FABC-81FE936804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27083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016D5441-A717-96CB-30B0-298582138A68}"/>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A6FA0030-D3D6-2D5F-CE49-E58A617E1B0C}"/>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Some users will simply not be aware of the differences between these species, in what they look like or their very different behaviours.</a:t>
            </a:r>
          </a:p>
          <a:p>
            <a:endParaRPr lang="en-GB" dirty="0"/>
          </a:p>
          <a:p>
            <a:r>
              <a:rPr lang="en-GB" dirty="0"/>
              <a:t>Point out the ‘long white socks’ on the back legs of the Wood Mouse, as well as the two tone colouring. </a:t>
            </a:r>
          </a:p>
          <a:p>
            <a:endParaRPr lang="en-GB" dirty="0"/>
          </a:p>
          <a:p>
            <a:r>
              <a:rPr lang="en-GB" dirty="0"/>
              <a:t>The grey vs brown colouring may not be sufficient a difference, as there can be many colour variants of </a:t>
            </a:r>
            <a:r>
              <a:rPr lang="en-GB" i="1" dirty="0"/>
              <a:t>Mus musculus</a:t>
            </a:r>
            <a:r>
              <a:rPr lang="en-GB" dirty="0"/>
              <a:t>.</a:t>
            </a:r>
          </a:p>
          <a:p>
            <a:endParaRPr lang="en-GB" dirty="0"/>
          </a:p>
          <a:p>
            <a:r>
              <a:rPr lang="en-GB" dirty="0"/>
              <a:t>Image left: House mouse </a:t>
            </a:r>
            <a:r>
              <a:rPr lang="en-GB" i="1" dirty="0"/>
              <a:t>Mus </a:t>
            </a:r>
            <a:r>
              <a:rPr lang="en-GB" i="1" dirty="0" err="1"/>
              <a:t>domesticus</a:t>
            </a:r>
            <a:endParaRPr lang="en-GB" i="0" dirty="0"/>
          </a:p>
          <a:p>
            <a:r>
              <a:rPr lang="en-GB" i="0" dirty="0"/>
              <a:t>Image right: Wood mouse (field mouse) </a:t>
            </a:r>
            <a:r>
              <a:rPr lang="en-GB" i="1" dirty="0" err="1"/>
              <a:t>Apodemus</a:t>
            </a:r>
            <a:r>
              <a:rPr lang="en-GB" i="1" dirty="0"/>
              <a:t> </a:t>
            </a:r>
            <a:r>
              <a:rPr lang="en-GB" i="1" dirty="0" err="1"/>
              <a:t>sylvaticus</a:t>
            </a:r>
            <a:endParaRPr lang="en-GB" dirty="0"/>
          </a:p>
        </p:txBody>
      </p:sp>
      <p:sp>
        <p:nvSpPr>
          <p:cNvPr id="78" name="Google Shape;78;p5:notes">
            <a:extLst>
              <a:ext uri="{FF2B5EF4-FFF2-40B4-BE49-F238E27FC236}">
                <a16:creationId xmlns:a16="http://schemas.microsoft.com/office/drawing/2014/main" id="{1CFF47FF-F8DD-6F59-B8C1-BFAEA610C9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38308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3DFD2914-00B5-B9BE-94A3-6BCE365A591D}"/>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C16165AA-76A8-55C2-7FA7-7D88BFDFA887}"/>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Discuss the differences between rat and mouse ‘takes’ of bait. Asking the students to explain this may be useful, as no doubt some will have the experience to describe this.</a:t>
            </a:r>
          </a:p>
          <a:p>
            <a:endParaRPr lang="en-GB" dirty="0"/>
          </a:p>
          <a:p>
            <a:r>
              <a:rPr lang="en-GB" dirty="0"/>
              <a:t>If </a:t>
            </a:r>
            <a:r>
              <a:rPr lang="en-GB" i="1" dirty="0" err="1"/>
              <a:t>Apodemus</a:t>
            </a:r>
            <a:r>
              <a:rPr lang="en-GB" dirty="0"/>
              <a:t> are identified indoors, mouse traps should be used rather than any bait not labelled for the target species (note that a cholecalciferol product is labelled for </a:t>
            </a:r>
            <a:r>
              <a:rPr lang="en-GB" i="1" dirty="0" err="1"/>
              <a:t>Apodemus</a:t>
            </a:r>
            <a:r>
              <a:rPr lang="en-GB" i="1" dirty="0"/>
              <a:t> </a:t>
            </a:r>
            <a:r>
              <a:rPr lang="en-GB" i="1" dirty="0" err="1"/>
              <a:t>sylvaticus</a:t>
            </a:r>
            <a:r>
              <a:rPr lang="en-GB" i="0" dirty="0"/>
              <a:t>)</a:t>
            </a:r>
            <a:r>
              <a:rPr lang="en-GB" dirty="0"/>
              <a:t>.  This partly because it would be an illegal act if a suitably labelled product is not used, but also because </a:t>
            </a:r>
            <a:r>
              <a:rPr lang="en-GB" i="1" dirty="0" err="1"/>
              <a:t>Apodemus</a:t>
            </a:r>
            <a:r>
              <a:rPr lang="en-GB" dirty="0"/>
              <a:t> will not be indoors all the time and could become prey when foraging outdoors – contaminating the food chain if they have </a:t>
            </a:r>
            <a:r>
              <a:rPr lang="en-GB"/>
              <a:t>eaten certain baits</a:t>
            </a:r>
            <a:r>
              <a:rPr lang="en-GB" dirty="0"/>
              <a:t>.</a:t>
            </a:r>
          </a:p>
          <a:p>
            <a:endParaRPr lang="en-GB" dirty="0"/>
          </a:p>
          <a:p>
            <a:endParaRPr lang="en-GB" dirty="0"/>
          </a:p>
        </p:txBody>
      </p:sp>
      <p:sp>
        <p:nvSpPr>
          <p:cNvPr id="78" name="Google Shape;78;p5:notes">
            <a:extLst>
              <a:ext uri="{FF2B5EF4-FFF2-40B4-BE49-F238E27FC236}">
                <a16:creationId xmlns:a16="http://schemas.microsoft.com/office/drawing/2014/main" id="{85E4D694-763E-6B82-EA59-E3346CC0D5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728461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D15640D6-6FF0-60F8-752B-C7A7CEDA0714}"/>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C8E7F871-608E-12D4-FB6D-B7AF35FCA1B1}"/>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The Risk Hierarchy is a key concept in the CRRU Code of Best Practice and this is an opportunity to discuss this in some detail to remind the students of this.</a:t>
            </a:r>
          </a:p>
          <a:p>
            <a:endParaRPr lang="en-GB" dirty="0"/>
          </a:p>
          <a:p>
            <a:r>
              <a:rPr lang="en-GB" dirty="0"/>
              <a:t>It is likely that the non-toxic methods alone will not solve a rat problem, but their use, alongside a baiting programme in an ‘Integrated Pest Management’ system will help to reduce reliance on AVK baits</a:t>
            </a:r>
          </a:p>
        </p:txBody>
      </p:sp>
      <p:sp>
        <p:nvSpPr>
          <p:cNvPr id="78" name="Google Shape;78;p5:notes">
            <a:extLst>
              <a:ext uri="{FF2B5EF4-FFF2-40B4-BE49-F238E27FC236}">
                <a16:creationId xmlns:a16="http://schemas.microsoft.com/office/drawing/2014/main" id="{5939B9CC-1C8C-6513-F053-1C22E48928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920505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964E6838-DD61-CD04-79E6-6DEFAE767E8F}"/>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30FE089C-018A-ECDD-C375-3C60283A6434}"/>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9B914BC1-90EA-BE6E-F06B-07CE4E606C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94916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55737A24-66DC-D572-2410-44D99CD54820}"/>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0C242FCF-2212-44B4-BED8-218912439BEA}"/>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err="1"/>
              <a:t>Alphachloralose</a:t>
            </a:r>
            <a:r>
              <a:rPr lang="en-GB" dirty="0"/>
              <a:t> is only approved for use indoors, against mice, so is no use against rats.</a:t>
            </a:r>
          </a:p>
          <a:p>
            <a:endParaRPr lang="en-GB" dirty="0"/>
          </a:p>
          <a:p>
            <a:r>
              <a:rPr lang="en-GB" dirty="0"/>
              <a:t>Phosphine gas can only be used in very specific situations, far away from buildings and water courses, by specially trained and certificated users, using specialist equipment.  In some circumstances, however,  it can be very useful.  The landowner may need to consider getting in a suitable specialist to carry out a fumigation, rather than use AVKs.</a:t>
            </a:r>
          </a:p>
          <a:p>
            <a:endParaRPr lang="en-GB" dirty="0"/>
          </a:p>
          <a:p>
            <a:r>
              <a:rPr lang="en-GB" dirty="0"/>
              <a:t>Cholecalciferol is a viable option in many situations. One reason to move from cholecalciferol to an anticoagulant could be low bait uptake / potential palatability issues.</a:t>
            </a:r>
          </a:p>
          <a:p>
            <a:endParaRPr lang="en-GB" dirty="0"/>
          </a:p>
          <a:p>
            <a:r>
              <a:rPr lang="en-GB" dirty="0"/>
              <a:t>The presence of resistance can be checked for by following advice here: </a:t>
            </a:r>
            <a:r>
              <a:rPr lang="en-GB" dirty="0">
                <a:hlinkClick r:id="rId3"/>
              </a:rPr>
              <a:t>http://www.rrac.info/</a:t>
            </a:r>
            <a:endParaRPr lang="en-GB" dirty="0"/>
          </a:p>
          <a:p>
            <a:endParaRPr lang="en-GB" dirty="0"/>
          </a:p>
          <a:p>
            <a:r>
              <a:rPr lang="en-GB" dirty="0"/>
              <a:t>Alternatively, samples of rat tails can be sent for resistance testing https://www.thinkwildlife.org/anticoagulant-resistance-project/   Presenters should make themselves familiar with the procedures for sending samples.</a:t>
            </a:r>
          </a:p>
          <a:p>
            <a:endParaRPr lang="en-GB" dirty="0"/>
          </a:p>
          <a:p>
            <a:endParaRPr lang="en-GB" dirty="0"/>
          </a:p>
          <a:p>
            <a:endParaRPr lang="en-GB" dirty="0"/>
          </a:p>
        </p:txBody>
      </p:sp>
      <p:sp>
        <p:nvSpPr>
          <p:cNvPr id="78" name="Google Shape;78;p5:notes">
            <a:extLst>
              <a:ext uri="{FF2B5EF4-FFF2-40B4-BE49-F238E27FC236}">
                <a16:creationId xmlns:a16="http://schemas.microsoft.com/office/drawing/2014/main" id="{C02A22DE-E5F5-4DC8-9DA5-1FAA43A266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17398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ACC78546-1202-8132-B4C0-E2A59615CDB5}"/>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6433FC07-E9FF-CF9E-345C-76DDAA62FE3D}"/>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74D23B1F-D7D3-9902-F06A-4A9F922CDB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3997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5209A4EB-88EF-E21E-D5EA-AD16062694D6}"/>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1517861E-DDAA-75B3-9BF6-BB99A9EA0B35}"/>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Reference should be made here to the CRRU Guidance on Permanent baiting document and presenters should be familiar with its contents.</a:t>
            </a:r>
          </a:p>
          <a:p>
            <a:endParaRPr lang="en-GB" dirty="0"/>
          </a:p>
          <a:p>
            <a:r>
              <a:rPr lang="en-GB" dirty="0"/>
              <a:t>Some products make reference to permanent baiting, as an acceptable technique, in specific circumstances.  </a:t>
            </a:r>
          </a:p>
          <a:p>
            <a:endParaRPr lang="en-GB" dirty="0"/>
          </a:p>
        </p:txBody>
      </p:sp>
      <p:sp>
        <p:nvSpPr>
          <p:cNvPr id="78" name="Google Shape;78;p5:notes">
            <a:extLst>
              <a:ext uri="{FF2B5EF4-FFF2-40B4-BE49-F238E27FC236}">
                <a16:creationId xmlns:a16="http://schemas.microsoft.com/office/drawing/2014/main" id="{8EC1A595-863C-DD77-8641-53C12AFEB0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69478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D24CA6CC-C97D-62DA-B66D-BB692F207623}"/>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A470E79B-D932-7DDC-DEEA-723257BA1F72}"/>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0F9DFA03-6550-D347-6AD9-5AC59FEDE6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53987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4D673C71-BD8B-0057-29E1-F2DD6866CE83}"/>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841D136C-A4F5-EC2E-5ACC-F5B4DB469499}"/>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800"/>
              </a:spcBef>
              <a:spcAft>
                <a:spcPts val="0"/>
              </a:spcAft>
              <a:buNone/>
            </a:pPr>
            <a:r>
              <a:rPr lang="en-GB" dirty="0"/>
              <a:t>Course presenters should be familiar with how to conduct a standard Risk Assessments.  The ERA should follow a similar format:</a:t>
            </a:r>
          </a:p>
          <a:p>
            <a:pPr marL="0" lvl="0" indent="0" algn="l" rtl="0">
              <a:spcBef>
                <a:spcPts val="800"/>
              </a:spcBef>
              <a:spcAft>
                <a:spcPts val="0"/>
              </a:spcAft>
              <a:buNone/>
            </a:pPr>
            <a:endParaRPr lang="en-GB" dirty="0"/>
          </a:p>
          <a:p>
            <a:pPr marL="0" lvl="0" indent="0" algn="l" rtl="0">
              <a:spcBef>
                <a:spcPts val="800"/>
              </a:spcBef>
              <a:spcAft>
                <a:spcPts val="0"/>
              </a:spcAft>
              <a:buNone/>
            </a:pPr>
            <a:r>
              <a:rPr lang="en-GB" dirty="0"/>
              <a:t>Identify the HAZARDS</a:t>
            </a:r>
          </a:p>
          <a:p>
            <a:pPr marL="0" lvl="0" indent="0" algn="l" rtl="0">
              <a:spcBef>
                <a:spcPts val="800"/>
              </a:spcBef>
              <a:spcAft>
                <a:spcPts val="0"/>
              </a:spcAft>
              <a:buNone/>
            </a:pPr>
            <a:r>
              <a:rPr lang="en-GB" dirty="0"/>
              <a:t>Assess the RISKS </a:t>
            </a:r>
          </a:p>
          <a:p>
            <a:pPr marL="0" lvl="0" indent="0" algn="l" rtl="0">
              <a:spcBef>
                <a:spcPts val="800"/>
              </a:spcBef>
              <a:spcAft>
                <a:spcPts val="0"/>
              </a:spcAft>
              <a:buNone/>
            </a:pPr>
            <a:r>
              <a:rPr lang="en-GB" dirty="0"/>
              <a:t>Consider and implement CONTROL MEASURES to REDUCE these RISKS</a:t>
            </a:r>
          </a:p>
          <a:p>
            <a:pPr marL="0" lvl="0" indent="0" algn="l" rtl="0">
              <a:spcBef>
                <a:spcPts val="800"/>
              </a:spcBef>
              <a:spcAft>
                <a:spcPts val="0"/>
              </a:spcAft>
              <a:buNone/>
            </a:pPr>
            <a:endParaRPr dirty="0"/>
          </a:p>
        </p:txBody>
      </p:sp>
      <p:sp>
        <p:nvSpPr>
          <p:cNvPr id="78" name="Google Shape;78;p5:notes">
            <a:extLst>
              <a:ext uri="{FF2B5EF4-FFF2-40B4-BE49-F238E27FC236}">
                <a16:creationId xmlns:a16="http://schemas.microsoft.com/office/drawing/2014/main" id="{541A6215-4D90-F4EF-672C-31C9DAF3B7D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30304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6337A3A3-3DB7-E489-70C2-577B36046269}"/>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FFC4E8AC-87BA-4E46-B544-F24A0934F79A}"/>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457200" marR="0" lvl="0" indent="-228600" algn="l" defTabSz="914400" rtl="0" eaLnBrk="1" fontAlgn="auto" latinLnBrk="0" hangingPunct="1">
              <a:lnSpc>
                <a:spcPct val="100000"/>
              </a:lnSpc>
              <a:spcBef>
                <a:spcPts val="800"/>
              </a:spcBef>
              <a:spcAft>
                <a:spcPts val="0"/>
              </a:spcAft>
              <a:buClr>
                <a:srgbClr val="000000"/>
              </a:buClr>
              <a:buSzPts val="1400"/>
              <a:buFont typeface="Arial"/>
              <a:buNone/>
              <a:tabLst/>
              <a:defRPr/>
            </a:pPr>
            <a:r>
              <a:rPr lang="en-GB" dirty="0"/>
              <a:t>Information on local situations can be found from Local Wildlife Trusts.  Refer to the ERA Guidance Notes for further information.</a:t>
            </a:r>
          </a:p>
          <a:p>
            <a:endParaRPr lang="en-GB" dirty="0"/>
          </a:p>
        </p:txBody>
      </p:sp>
      <p:sp>
        <p:nvSpPr>
          <p:cNvPr id="78" name="Google Shape;78;p5:notes">
            <a:extLst>
              <a:ext uri="{FF2B5EF4-FFF2-40B4-BE49-F238E27FC236}">
                <a16:creationId xmlns:a16="http://schemas.microsoft.com/office/drawing/2014/main" id="{792F67FB-51E5-B616-FE2A-0193ABBAD7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05586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74CEFC48-BB85-FC3E-1881-3FE5F8BDF3E7}"/>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AD492B0A-B4E1-7299-7903-07C6EC2D4976}"/>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8F8B23D2-0E97-CF5E-0292-C14DD4F0B2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729379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1FB8CA1B-E8CD-05E1-5DCC-90A1BA553A9A}"/>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2995AA3A-A003-84E6-4348-8D4D3F521237}"/>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0579F834-089A-0595-C2C7-3BE8E1ED4AD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32098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58BFB70B-BC07-5446-11EB-0BCDAEF2EA11}"/>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DD3C9BE0-BC76-F766-2D81-98D7FE6257CD}"/>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7990ED94-419C-5D5A-BF79-A4628D711A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33735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F5CB55A2-F604-6D23-0BD0-F0BA4A41A71C}"/>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6AAE151D-2B09-2C2C-2AB5-26EF57369864}"/>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C4538B0D-C863-41EB-C19E-4C545C8338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2266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E57DFDB8-6869-5DF8-1E97-C52B965A6871}"/>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6C0701FD-CF21-5F5F-1824-7B6EC39D045F}"/>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457200" marR="0" lvl="0" indent="-228600" algn="l" defTabSz="914400" rtl="0" eaLnBrk="1" fontAlgn="auto" latinLnBrk="0" hangingPunct="1">
              <a:lnSpc>
                <a:spcPct val="100000"/>
              </a:lnSpc>
              <a:spcBef>
                <a:spcPts val="800"/>
              </a:spcBef>
              <a:spcAft>
                <a:spcPts val="0"/>
              </a:spcAft>
              <a:buClr>
                <a:srgbClr val="000000"/>
              </a:buClr>
              <a:buSzPts val="1400"/>
              <a:buFont typeface="Arial"/>
              <a:buNone/>
              <a:tabLst/>
              <a:defRPr/>
            </a:pPr>
            <a:r>
              <a:rPr lang="en-GB" dirty="0"/>
              <a:t>Image: Rat carcass </a:t>
            </a:r>
            <a:r>
              <a:rPr lang="en-GB" i="1" dirty="0"/>
              <a:t>Rattus norvegicus</a:t>
            </a:r>
            <a:endParaRPr lang="en-GB" dirty="0"/>
          </a:p>
          <a:p>
            <a:endParaRPr lang="en-GB" dirty="0"/>
          </a:p>
        </p:txBody>
      </p:sp>
      <p:sp>
        <p:nvSpPr>
          <p:cNvPr id="78" name="Google Shape;78;p5:notes">
            <a:extLst>
              <a:ext uri="{FF2B5EF4-FFF2-40B4-BE49-F238E27FC236}">
                <a16:creationId xmlns:a16="http://schemas.microsoft.com/office/drawing/2014/main" id="{33EDA8E8-B407-766C-203F-B426933B0B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5198361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98356282-62E0-4A66-8962-9A6E5C51F4CC}"/>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09397C9F-543F-F850-5FCF-8D527E4EFB86}"/>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240994D1-E36D-D92A-9DAB-E1078D0AC69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27076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7BD3CFE0-9937-FC93-A776-D2A3C0E2DD15}"/>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B6DF4630-8E71-EC87-662B-351D26BD2C4C}"/>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5ACEAB13-0B68-1A8B-C514-B04B88951F7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74373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36CCFD8D-3BD2-EED6-4598-6E241B882F31}"/>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992CFA8B-E37C-DFD4-D2B6-EFCC559863D7}"/>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endParaRPr lang="en-GB" dirty="0"/>
          </a:p>
        </p:txBody>
      </p:sp>
      <p:sp>
        <p:nvSpPr>
          <p:cNvPr id="78" name="Google Shape;78;p5:notes">
            <a:extLst>
              <a:ext uri="{FF2B5EF4-FFF2-40B4-BE49-F238E27FC236}">
                <a16:creationId xmlns:a16="http://schemas.microsoft.com/office/drawing/2014/main" id="{51A56B8C-23D5-734E-EBE7-918FE6E40F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64605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02D94893-0DAE-9B52-DB78-8336308FC280}"/>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67239F42-8962-EA37-E36B-874ED299F0E9}"/>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457200" marR="0" lvl="0" indent="-228600" algn="l" defTabSz="914400" rtl="0" eaLnBrk="1" fontAlgn="auto" latinLnBrk="0" hangingPunct="1">
              <a:lnSpc>
                <a:spcPct val="100000"/>
              </a:lnSpc>
              <a:spcBef>
                <a:spcPts val="800"/>
              </a:spcBef>
              <a:spcAft>
                <a:spcPts val="0"/>
              </a:spcAft>
              <a:buClr>
                <a:srgbClr val="000000"/>
              </a:buClr>
              <a:buSzPts val="1400"/>
              <a:buFont typeface="Arial"/>
              <a:buNone/>
              <a:tabLst/>
              <a:defRPr/>
            </a:pPr>
            <a:r>
              <a:rPr lang="en-GB" dirty="0"/>
              <a:t>Anticoagulant baits are also referred to as ‘Anti Vitamin K’ agents, due to their mode of action on the metabolism of Vitamin K – hence the abbreviation ‘AVK’</a:t>
            </a:r>
          </a:p>
          <a:p>
            <a:endParaRPr lang="en-GB" dirty="0"/>
          </a:p>
          <a:p>
            <a:r>
              <a:rPr lang="en-GB" dirty="0"/>
              <a:t>Expand on bullet point one: </a:t>
            </a:r>
          </a:p>
          <a:p>
            <a:r>
              <a:rPr lang="en-GB" dirty="0"/>
              <a:t>While Environmental Risk Assessments (ERAs) tend to be AVK focussed, alternatives to AVKs are still considered under the ERA. </a:t>
            </a:r>
          </a:p>
          <a:p>
            <a:r>
              <a:rPr lang="en-GB" dirty="0" err="1"/>
              <a:t>Alphachloralose</a:t>
            </a:r>
            <a:r>
              <a:rPr lang="en-GB" dirty="0"/>
              <a:t> doesn’t feature in an ERA as its only for indoor use for the control of house mice </a:t>
            </a:r>
            <a:r>
              <a:rPr lang="en-GB" i="1" dirty="0"/>
              <a:t>Mus musculus</a:t>
            </a:r>
            <a:r>
              <a:rPr lang="en-GB" dirty="0"/>
              <a:t>.</a:t>
            </a:r>
          </a:p>
          <a:p>
            <a:r>
              <a:rPr lang="en-GB" dirty="0"/>
              <a:t>Cholecalciferol (as an alternative to AVKs) is not persistent in the environment and therefore it may be assumed to present a lower risk of secondary poisoning. </a:t>
            </a:r>
          </a:p>
          <a:p>
            <a:r>
              <a:rPr lang="en-GB" dirty="0"/>
              <a:t>However, it is not free from risks to non-targets as it is, like many rodenticides, acutely toxic to some species. </a:t>
            </a:r>
          </a:p>
          <a:p>
            <a:r>
              <a:rPr lang="en-GB" dirty="0"/>
              <a:t>As such, in your ERA, while you may justify the use of cholecalciferol baits the label risk mitigation measures still need to be applied. </a:t>
            </a:r>
          </a:p>
          <a:p>
            <a:endParaRPr lang="en-GB" dirty="0"/>
          </a:p>
          <a:p>
            <a:endParaRPr lang="en-GB" dirty="0"/>
          </a:p>
        </p:txBody>
      </p:sp>
      <p:sp>
        <p:nvSpPr>
          <p:cNvPr id="78" name="Google Shape;78;p5:notes">
            <a:extLst>
              <a:ext uri="{FF2B5EF4-FFF2-40B4-BE49-F238E27FC236}">
                <a16:creationId xmlns:a16="http://schemas.microsoft.com/office/drawing/2014/main" id="{FDCC830A-7919-DBDF-882C-457823EEBC2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3704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282CC797-F2FA-80F6-B65D-69D3B47F2B89}"/>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9739A371-FD76-E97E-6526-FBE67A3F9026}"/>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800"/>
              </a:spcBef>
              <a:spcAft>
                <a:spcPts val="0"/>
              </a:spcAft>
              <a:buNone/>
            </a:pPr>
            <a:endParaRPr dirty="0"/>
          </a:p>
        </p:txBody>
      </p:sp>
      <p:sp>
        <p:nvSpPr>
          <p:cNvPr id="78" name="Google Shape;78;p5:notes">
            <a:extLst>
              <a:ext uri="{FF2B5EF4-FFF2-40B4-BE49-F238E27FC236}">
                <a16:creationId xmlns:a16="http://schemas.microsoft.com/office/drawing/2014/main" id="{0F1878C8-465F-E156-2996-58FA6A5D321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24539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ECE57660-7B02-146C-F124-E3F17E6E6553}"/>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E356CB61-C4C6-4284-BE16-E11951FABAA5}"/>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This is an opportunity to emphasise the fact that many small birds and animals can and will enter bait points, where many will eat bait if the opportunity arises.</a:t>
            </a:r>
          </a:p>
          <a:p>
            <a:endParaRPr lang="en-GB" dirty="0"/>
          </a:p>
          <a:p>
            <a:r>
              <a:rPr lang="en-GB" dirty="0"/>
              <a:t>It is an opportunity to discuss different formulations which may reduce the likelihood of non-targets eating the bait.  Loose bait is more likely to be taken than block baits, for instance.</a:t>
            </a:r>
          </a:p>
          <a:p>
            <a:endParaRPr lang="en-GB" dirty="0"/>
          </a:p>
          <a:p>
            <a:r>
              <a:rPr lang="en-GB" dirty="0"/>
              <a:t>Spillages into water may provide fish with food, though AVKs are highly insoluble.</a:t>
            </a:r>
          </a:p>
          <a:p>
            <a:endParaRPr lang="en-GB" dirty="0"/>
          </a:p>
          <a:p>
            <a:endParaRPr lang="en-GB" dirty="0"/>
          </a:p>
          <a:p>
            <a:pPr marL="0" lvl="0" indent="0" algn="l" rtl="0">
              <a:spcBef>
                <a:spcPts val="800"/>
              </a:spcBef>
              <a:spcAft>
                <a:spcPts val="0"/>
              </a:spcAft>
              <a:buNone/>
            </a:pPr>
            <a:endParaRPr dirty="0"/>
          </a:p>
        </p:txBody>
      </p:sp>
      <p:sp>
        <p:nvSpPr>
          <p:cNvPr id="78" name="Google Shape;78;p5:notes">
            <a:extLst>
              <a:ext uri="{FF2B5EF4-FFF2-40B4-BE49-F238E27FC236}">
                <a16:creationId xmlns:a16="http://schemas.microsoft.com/office/drawing/2014/main" id="{B3BE61ED-7AB0-CBF3-38AF-677979B8B8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40378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C0C1B9E2-C8BB-C2B4-D67C-671E49503719}"/>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DFBFD40F-877B-2DA4-B3C5-91160893EBB4}"/>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An opportunity to discuss this aspect in more detail.</a:t>
            </a:r>
          </a:p>
          <a:p>
            <a:endParaRPr lang="en-GB" dirty="0"/>
          </a:p>
          <a:p>
            <a:r>
              <a:rPr lang="en-GB" dirty="0"/>
              <a:t>As AVKs are so persistent in body tissues, they bioaccumulate in food chains.</a:t>
            </a:r>
          </a:p>
          <a:p>
            <a:endParaRPr lang="en-GB" dirty="0"/>
          </a:p>
          <a:p>
            <a:r>
              <a:rPr lang="en-GB" dirty="0"/>
              <a:t>Slugs, snails and insects can eat bait, so can contaminate unexpected predators, such as hedgehogs.</a:t>
            </a:r>
          </a:p>
          <a:p>
            <a:endParaRPr lang="en-GB" dirty="0"/>
          </a:p>
          <a:p>
            <a:r>
              <a:rPr lang="en-GB" dirty="0"/>
              <a:t>Small birds entering bait stations, can then be eaten by falcons.</a:t>
            </a:r>
          </a:p>
          <a:p>
            <a:endParaRPr lang="en-GB" dirty="0"/>
          </a:p>
          <a:p>
            <a:r>
              <a:rPr lang="en-GB" dirty="0"/>
              <a:t>Otters can eat contaminated fish.</a:t>
            </a:r>
          </a:p>
          <a:p>
            <a:endParaRPr lang="en-GB" dirty="0"/>
          </a:p>
          <a:p>
            <a:r>
              <a:rPr lang="en-GB" dirty="0"/>
              <a:t>Emphasise that virtually all wild animals can become contaminated with AVK residues.</a:t>
            </a:r>
          </a:p>
          <a:p>
            <a:endParaRPr lang="en-GB" dirty="0"/>
          </a:p>
          <a:p>
            <a:r>
              <a:rPr lang="en-GB" dirty="0"/>
              <a:t>Image left: Buzzard </a:t>
            </a:r>
            <a:r>
              <a:rPr lang="en-GB" i="1" dirty="0"/>
              <a:t>Buteo </a:t>
            </a:r>
            <a:r>
              <a:rPr lang="en-GB" i="1" dirty="0" err="1"/>
              <a:t>buteo</a:t>
            </a:r>
            <a:r>
              <a:rPr lang="en-GB" i="0" dirty="0"/>
              <a:t>. Image right: Red kite </a:t>
            </a:r>
            <a:r>
              <a:rPr lang="en-GB" i="1" dirty="0"/>
              <a:t>Milvus </a:t>
            </a:r>
            <a:r>
              <a:rPr lang="en-GB" i="1" dirty="0" err="1"/>
              <a:t>milvus</a:t>
            </a:r>
            <a:endParaRPr lang="en-GB" dirty="0"/>
          </a:p>
          <a:p>
            <a:pPr marL="0" lvl="0" indent="0" algn="l" rtl="0">
              <a:spcBef>
                <a:spcPts val="800"/>
              </a:spcBef>
              <a:spcAft>
                <a:spcPts val="0"/>
              </a:spcAft>
              <a:buNone/>
            </a:pPr>
            <a:endParaRPr dirty="0"/>
          </a:p>
        </p:txBody>
      </p:sp>
      <p:sp>
        <p:nvSpPr>
          <p:cNvPr id="78" name="Google Shape;78;p5:notes">
            <a:extLst>
              <a:ext uri="{FF2B5EF4-FFF2-40B4-BE49-F238E27FC236}">
                <a16:creationId xmlns:a16="http://schemas.microsoft.com/office/drawing/2014/main" id="{67E00BA2-EF62-6486-29E3-52F712A360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713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3D592BB9-6547-1AD1-4B49-41E8DEDE1692}"/>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5BBBA284-8BDA-277C-CCC2-06406C0CBA0C}"/>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800"/>
              </a:spcBef>
              <a:spcAft>
                <a:spcPts val="0"/>
              </a:spcAft>
              <a:buNone/>
            </a:pPr>
            <a:endParaRPr dirty="0"/>
          </a:p>
        </p:txBody>
      </p:sp>
      <p:sp>
        <p:nvSpPr>
          <p:cNvPr id="78" name="Google Shape;78;p5:notes">
            <a:extLst>
              <a:ext uri="{FF2B5EF4-FFF2-40B4-BE49-F238E27FC236}">
                <a16:creationId xmlns:a16="http://schemas.microsoft.com/office/drawing/2014/main" id="{795CA1E7-BBA6-5E41-2F8A-67EFDEC30B4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027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6B99A77D-004E-23EA-BF75-DBE459CB688E}"/>
            </a:ext>
          </a:extLst>
        </p:cNvPr>
        <p:cNvGrpSpPr/>
        <p:nvPr/>
      </p:nvGrpSpPr>
      <p:grpSpPr>
        <a:xfrm>
          <a:off x="0" y="0"/>
          <a:ext cx="0" cy="0"/>
          <a:chOff x="0" y="0"/>
          <a:chExt cx="0" cy="0"/>
        </a:xfrm>
      </p:grpSpPr>
      <p:sp>
        <p:nvSpPr>
          <p:cNvPr id="77" name="Google Shape;77;p5:notes">
            <a:extLst>
              <a:ext uri="{FF2B5EF4-FFF2-40B4-BE49-F238E27FC236}">
                <a16:creationId xmlns:a16="http://schemas.microsoft.com/office/drawing/2014/main" id="{A73CB32C-E0FF-26A1-2CD6-A39AD95AED69}"/>
              </a:ext>
            </a:extLst>
          </p:cNvPr>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r>
              <a:rPr lang="en-GB" dirty="0"/>
              <a:t>The lowest risk treatment would be a ‘one off’ indoor-only treatment for House Mice, in an urban situation.</a:t>
            </a:r>
          </a:p>
          <a:p>
            <a:endParaRPr lang="en-GB" dirty="0"/>
          </a:p>
          <a:p>
            <a:r>
              <a:rPr lang="en-GB" dirty="0"/>
              <a:t>The highest risk treatment would be an ‘around buildings’ treatment for rats, in a rural setting – especially if it was a permanent baiting programme.</a:t>
            </a:r>
          </a:p>
          <a:p>
            <a:endParaRPr lang="en-GB" dirty="0"/>
          </a:p>
          <a:p>
            <a:r>
              <a:rPr lang="en-GB" dirty="0"/>
              <a:t>It might be useful to get the students to come to this conclusion themselves by asking relevant questions.</a:t>
            </a:r>
          </a:p>
        </p:txBody>
      </p:sp>
      <p:sp>
        <p:nvSpPr>
          <p:cNvPr id="78" name="Google Shape;78;p5:notes">
            <a:extLst>
              <a:ext uri="{FF2B5EF4-FFF2-40B4-BE49-F238E27FC236}">
                <a16:creationId xmlns:a16="http://schemas.microsoft.com/office/drawing/2014/main" id="{D86BB885-173F-541C-F371-5361B5035F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984369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Cover Slide" type="tx">
  <p:cSld name="TITLE_AND_BODY">
    <p:spTree>
      <p:nvGrpSpPr>
        <p:cNvPr id="1" name="Shape 14"/>
        <p:cNvGrpSpPr/>
        <p:nvPr/>
      </p:nvGrpSpPr>
      <p:grpSpPr>
        <a:xfrm>
          <a:off x="0" y="0"/>
          <a:ext cx="0" cy="0"/>
          <a:chOff x="0" y="0"/>
          <a:chExt cx="0" cy="0"/>
        </a:xfrm>
      </p:grpSpPr>
      <p:pic>
        <p:nvPicPr>
          <p:cNvPr id="15" name="Google Shape;15;p10" descr="eagle.png"/>
          <p:cNvPicPr preferRelativeResize="0"/>
          <p:nvPr/>
        </p:nvPicPr>
        <p:blipFill rotWithShape="1">
          <a:blip r:embed="rId2">
            <a:alphaModFix/>
          </a:blip>
          <a:srcRect/>
          <a:stretch/>
        </p:blipFill>
        <p:spPr>
          <a:xfrm>
            <a:off x="-1" y="0"/>
            <a:ext cx="24384001" cy="13716001"/>
          </a:xfrm>
          <a:prstGeom prst="rect">
            <a:avLst/>
          </a:prstGeom>
          <a:noFill/>
          <a:ln>
            <a:noFill/>
          </a:ln>
        </p:spPr>
      </p:pic>
      <p:pic>
        <p:nvPicPr>
          <p:cNvPr id="16" name="Google Shape;16;p10" descr="ThinkWild-Logo-Colour.png"/>
          <p:cNvPicPr preferRelativeResize="0"/>
          <p:nvPr/>
        </p:nvPicPr>
        <p:blipFill rotWithShape="1">
          <a:blip r:embed="rId3">
            <a:alphaModFix/>
          </a:blip>
          <a:srcRect/>
          <a:stretch/>
        </p:blipFill>
        <p:spPr>
          <a:xfrm>
            <a:off x="20307895" y="604472"/>
            <a:ext cx="3406370" cy="1493608"/>
          </a:xfrm>
          <a:prstGeom prst="rect">
            <a:avLst/>
          </a:prstGeom>
          <a:noFill/>
          <a:ln>
            <a:noFill/>
          </a:ln>
        </p:spPr>
      </p:pic>
      <p:sp>
        <p:nvSpPr>
          <p:cNvPr id="17" name="Google Shape;17;p10"/>
          <p:cNvSpPr/>
          <p:nvPr/>
        </p:nvSpPr>
        <p:spPr>
          <a:xfrm rot="10800000">
            <a:off x="24198251" y="-16702"/>
            <a:ext cx="186973" cy="13716003"/>
          </a:xfrm>
          <a:prstGeom prst="rect">
            <a:avLst/>
          </a:prstGeom>
          <a:gradFill>
            <a:gsLst>
              <a:gs pos="0">
                <a:srgbClr val="9BC521"/>
              </a:gs>
              <a:gs pos="100000">
                <a:srgbClr val="1F4219"/>
              </a:gs>
            </a:gsLst>
            <a:lin ang="16200000" scaled="0"/>
          </a:gradFill>
          <a:ln>
            <a:noFill/>
          </a:ln>
          <a:effectLst>
            <a:outerShdw blurRad="76200" dist="38100" dir="5400000" rotWithShape="0">
              <a:srgbClr val="000000">
                <a:alpha val="34901"/>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8" name="Google Shape;18;p10"/>
          <p:cNvSpPr txBox="1">
            <a:spLocks noGrp="1"/>
          </p:cNvSpPr>
          <p:nvPr>
            <p:ph type="body" idx="1"/>
          </p:nvPr>
        </p:nvSpPr>
        <p:spPr>
          <a:xfrm>
            <a:off x="1314291" y="10188206"/>
            <a:ext cx="15711171" cy="2912786"/>
          </a:xfrm>
          <a:prstGeom prst="rect">
            <a:avLst/>
          </a:prstGeom>
          <a:noFill/>
          <a:ln>
            <a:noFill/>
          </a:ln>
        </p:spPr>
        <p:txBody>
          <a:bodyPr spcFirstLastPara="1" wrap="square" lIns="91425" tIns="91425" rIns="91425" bIns="91425" anchor="t" anchorCtr="0">
            <a:normAutofit/>
          </a:bodyPr>
          <a:lstStyle>
            <a:lvl1pPr marL="457200" lvl="0" indent="-325755" algn="l">
              <a:lnSpc>
                <a:spcPct val="100000"/>
              </a:lnSpc>
              <a:spcBef>
                <a:spcPts val="3400"/>
              </a:spcBef>
              <a:spcAft>
                <a:spcPts val="0"/>
              </a:spcAft>
              <a:buSzPts val="1530"/>
              <a:buChar char="⬛"/>
              <a:defRPr/>
            </a:lvl1pPr>
            <a:lvl2pPr marL="914400" lvl="1" indent="-342900" algn="l">
              <a:lnSpc>
                <a:spcPct val="100000"/>
              </a:lnSpc>
              <a:spcBef>
                <a:spcPts val="3400"/>
              </a:spcBef>
              <a:spcAft>
                <a:spcPts val="0"/>
              </a:spcAft>
              <a:buSzPts val="1800"/>
              <a:buChar char="–"/>
              <a:defRPr/>
            </a:lvl2pPr>
            <a:lvl3pPr marL="1371600" lvl="2" indent="-342900" algn="l">
              <a:lnSpc>
                <a:spcPct val="100000"/>
              </a:lnSpc>
              <a:spcBef>
                <a:spcPts val="3400"/>
              </a:spcBef>
              <a:spcAft>
                <a:spcPts val="0"/>
              </a:spcAft>
              <a:buSzPts val="1800"/>
              <a:buChar char="•"/>
              <a:defRPr/>
            </a:lvl3pPr>
            <a:lvl4pPr marL="1828800" lvl="3" indent="-342900" algn="l">
              <a:lnSpc>
                <a:spcPct val="100000"/>
              </a:lnSpc>
              <a:spcBef>
                <a:spcPts val="3400"/>
              </a:spcBef>
              <a:spcAft>
                <a:spcPts val="0"/>
              </a:spcAft>
              <a:buSzPts val="1800"/>
              <a:buChar char="–"/>
              <a:defRPr/>
            </a:lvl4pPr>
            <a:lvl5pPr marL="2286000" lvl="4" indent="-342900" algn="l">
              <a:lnSpc>
                <a:spcPct val="100000"/>
              </a:lnSpc>
              <a:spcBef>
                <a:spcPts val="3400"/>
              </a:spcBef>
              <a:spcAft>
                <a:spcPts val="0"/>
              </a:spcAft>
              <a:buSzPts val="1800"/>
              <a:buChar char="»"/>
              <a:defRPr/>
            </a:lvl5pPr>
            <a:lvl6pPr marL="2743200" lvl="5" indent="-342900" algn="l">
              <a:lnSpc>
                <a:spcPct val="100000"/>
              </a:lnSpc>
              <a:spcBef>
                <a:spcPts val="3400"/>
              </a:spcBef>
              <a:spcAft>
                <a:spcPts val="0"/>
              </a:spcAft>
              <a:buSzPts val="1800"/>
              <a:buChar char="»"/>
              <a:defRPr/>
            </a:lvl6pPr>
            <a:lvl7pPr marL="3200400" lvl="6" indent="-342900" algn="l">
              <a:lnSpc>
                <a:spcPct val="100000"/>
              </a:lnSpc>
              <a:spcBef>
                <a:spcPts val="3400"/>
              </a:spcBef>
              <a:spcAft>
                <a:spcPts val="0"/>
              </a:spcAft>
              <a:buSzPts val="1800"/>
              <a:buChar char="»"/>
              <a:defRPr/>
            </a:lvl7pPr>
            <a:lvl8pPr marL="3657600" lvl="7" indent="-342900" algn="l">
              <a:lnSpc>
                <a:spcPct val="100000"/>
              </a:lnSpc>
              <a:spcBef>
                <a:spcPts val="3400"/>
              </a:spcBef>
              <a:spcAft>
                <a:spcPts val="0"/>
              </a:spcAft>
              <a:buSzPts val="1800"/>
              <a:buChar char="»"/>
              <a:defRPr/>
            </a:lvl8pPr>
            <a:lvl9pPr marL="4114800" lvl="8" indent="-342900" algn="l">
              <a:lnSpc>
                <a:spcPct val="100000"/>
              </a:lnSpc>
              <a:spcBef>
                <a:spcPts val="3400"/>
              </a:spcBef>
              <a:spcAft>
                <a:spcPts val="0"/>
              </a:spcAft>
              <a:buSzPts val="1800"/>
              <a:buChar char="»"/>
              <a:defRPr/>
            </a:lvl9pPr>
          </a:lstStyle>
          <a:p>
            <a:endParaRPr/>
          </a:p>
        </p:txBody>
      </p:sp>
      <p:sp>
        <p:nvSpPr>
          <p:cNvPr id="19" name="Google Shape;19;p10"/>
          <p:cNvSpPr txBox="1">
            <a:spLocks noGrp="1"/>
          </p:cNvSpPr>
          <p:nvPr>
            <p:ph type="body" idx="2"/>
          </p:nvPr>
        </p:nvSpPr>
        <p:spPr>
          <a:xfrm>
            <a:off x="1258343" y="8540132"/>
            <a:ext cx="15008222" cy="1232993"/>
          </a:xfrm>
          <a:prstGeom prst="rect">
            <a:avLst/>
          </a:prstGeom>
          <a:noFill/>
          <a:ln>
            <a:noFill/>
          </a:ln>
        </p:spPr>
        <p:txBody>
          <a:bodyPr spcFirstLastPara="1" wrap="square" lIns="91425" tIns="91425" rIns="91425" bIns="91425" anchor="t" anchorCtr="0">
            <a:normAutofit/>
          </a:bodyPr>
          <a:lstStyle>
            <a:lvl1pPr marL="457200" lvl="0" indent="-325755" algn="l">
              <a:lnSpc>
                <a:spcPct val="100000"/>
              </a:lnSpc>
              <a:spcBef>
                <a:spcPts val="3400"/>
              </a:spcBef>
              <a:spcAft>
                <a:spcPts val="0"/>
              </a:spcAft>
              <a:buSzPts val="1530"/>
              <a:buChar char="⬛"/>
              <a:defRPr/>
            </a:lvl1pPr>
            <a:lvl2pPr marL="914400" lvl="1" indent="-342900" algn="l">
              <a:lnSpc>
                <a:spcPct val="100000"/>
              </a:lnSpc>
              <a:spcBef>
                <a:spcPts val="3400"/>
              </a:spcBef>
              <a:spcAft>
                <a:spcPts val="0"/>
              </a:spcAft>
              <a:buSzPts val="1800"/>
              <a:buChar char="–"/>
              <a:defRPr/>
            </a:lvl2pPr>
            <a:lvl3pPr marL="1371600" lvl="2" indent="-342900" algn="l">
              <a:lnSpc>
                <a:spcPct val="100000"/>
              </a:lnSpc>
              <a:spcBef>
                <a:spcPts val="3400"/>
              </a:spcBef>
              <a:spcAft>
                <a:spcPts val="0"/>
              </a:spcAft>
              <a:buSzPts val="1800"/>
              <a:buChar char="•"/>
              <a:defRPr/>
            </a:lvl3pPr>
            <a:lvl4pPr marL="1828800" lvl="3" indent="-342900" algn="l">
              <a:lnSpc>
                <a:spcPct val="100000"/>
              </a:lnSpc>
              <a:spcBef>
                <a:spcPts val="3400"/>
              </a:spcBef>
              <a:spcAft>
                <a:spcPts val="0"/>
              </a:spcAft>
              <a:buSzPts val="1800"/>
              <a:buChar char="–"/>
              <a:defRPr/>
            </a:lvl4pPr>
            <a:lvl5pPr marL="2286000" lvl="4" indent="-342900" algn="l">
              <a:lnSpc>
                <a:spcPct val="100000"/>
              </a:lnSpc>
              <a:spcBef>
                <a:spcPts val="3400"/>
              </a:spcBef>
              <a:spcAft>
                <a:spcPts val="0"/>
              </a:spcAft>
              <a:buSzPts val="1800"/>
              <a:buChar char="»"/>
              <a:defRPr/>
            </a:lvl5pPr>
            <a:lvl6pPr marL="2743200" lvl="5" indent="-342900" algn="l">
              <a:lnSpc>
                <a:spcPct val="100000"/>
              </a:lnSpc>
              <a:spcBef>
                <a:spcPts val="3400"/>
              </a:spcBef>
              <a:spcAft>
                <a:spcPts val="0"/>
              </a:spcAft>
              <a:buSzPts val="1800"/>
              <a:buChar char="»"/>
              <a:defRPr/>
            </a:lvl6pPr>
            <a:lvl7pPr marL="3200400" lvl="6" indent="-342900" algn="l">
              <a:lnSpc>
                <a:spcPct val="100000"/>
              </a:lnSpc>
              <a:spcBef>
                <a:spcPts val="3400"/>
              </a:spcBef>
              <a:spcAft>
                <a:spcPts val="0"/>
              </a:spcAft>
              <a:buSzPts val="1800"/>
              <a:buChar char="»"/>
              <a:defRPr/>
            </a:lvl7pPr>
            <a:lvl8pPr marL="3657600" lvl="7" indent="-342900" algn="l">
              <a:lnSpc>
                <a:spcPct val="100000"/>
              </a:lnSpc>
              <a:spcBef>
                <a:spcPts val="3400"/>
              </a:spcBef>
              <a:spcAft>
                <a:spcPts val="0"/>
              </a:spcAft>
              <a:buSzPts val="1800"/>
              <a:buChar char="»"/>
              <a:defRPr/>
            </a:lvl8pPr>
            <a:lvl9pPr marL="4114800" lvl="8" indent="-342900" algn="l">
              <a:lnSpc>
                <a:spcPct val="100000"/>
              </a:lnSpc>
              <a:spcBef>
                <a:spcPts val="3400"/>
              </a:spcBef>
              <a:spcAft>
                <a:spcPts val="0"/>
              </a:spcAft>
              <a:buSzPts val="1800"/>
              <a:buChar char="»"/>
              <a:defRPr/>
            </a:lvl9pPr>
          </a:lstStyle>
          <a:p>
            <a:endParaRPr/>
          </a:p>
        </p:txBody>
      </p:sp>
      <p:sp>
        <p:nvSpPr>
          <p:cNvPr id="20" name="Google Shape;20;p10"/>
          <p:cNvSpPr/>
          <p:nvPr/>
        </p:nvSpPr>
        <p:spPr>
          <a:xfrm rot="10800000">
            <a:off x="16515" y="-16702"/>
            <a:ext cx="186973" cy="13716003"/>
          </a:xfrm>
          <a:prstGeom prst="rect">
            <a:avLst/>
          </a:prstGeom>
          <a:gradFill>
            <a:gsLst>
              <a:gs pos="0">
                <a:srgbClr val="9BC521"/>
              </a:gs>
              <a:gs pos="100000">
                <a:srgbClr val="1F4219"/>
              </a:gs>
            </a:gsLst>
            <a:lin ang="5400000" scaled="0"/>
          </a:gradFill>
          <a:ln>
            <a:noFill/>
          </a:ln>
          <a:effectLst>
            <a:outerShdw blurRad="76200" dist="38100" dir="5400000" rotWithShape="0">
              <a:srgbClr val="000000">
                <a:alpha val="34901"/>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1" name="Google Shape;21;p10"/>
          <p:cNvSpPr txBox="1">
            <a:spLocks noGrp="1"/>
          </p:cNvSpPr>
          <p:nvPr>
            <p:ph type="sldNum" idx="12"/>
          </p:nvPr>
        </p:nvSpPr>
        <p:spPr>
          <a:xfrm>
            <a:off x="17475200" y="12392959"/>
            <a:ext cx="647619" cy="639484"/>
          </a:xfrm>
          <a:prstGeom prst="rect">
            <a:avLst/>
          </a:prstGeom>
          <a:noFill/>
          <a:ln>
            <a:noFill/>
          </a:ln>
        </p:spPr>
        <p:txBody>
          <a:bodyPr spcFirstLastPara="1" wrap="square" lIns="91425" tIns="91425" rIns="91425" bIns="91425" anchor="ctr" anchorCtr="0">
            <a:spAutoFit/>
          </a:bodyPr>
          <a:lstStyle>
            <a:lvl1pPr marL="0" lvl="0" indent="0" algn="l">
              <a:lnSpc>
                <a:spcPct val="100000"/>
              </a:lnSpc>
              <a:spcBef>
                <a:spcPts val="0"/>
              </a:spcBef>
              <a:spcAft>
                <a:spcPts val="0"/>
              </a:spcAft>
              <a:buSzPts val="3200"/>
              <a:buFont typeface="Arial"/>
              <a:buNone/>
              <a:defRPr>
                <a:latin typeface="Arial"/>
                <a:ea typeface="Arial"/>
                <a:cs typeface="Arial"/>
                <a:sym typeface="Arial"/>
              </a:defRPr>
            </a:lvl1pPr>
            <a:lvl2pPr marL="0" lvl="1" indent="0" algn="l">
              <a:lnSpc>
                <a:spcPct val="100000"/>
              </a:lnSpc>
              <a:spcBef>
                <a:spcPts val="0"/>
              </a:spcBef>
              <a:spcAft>
                <a:spcPts val="0"/>
              </a:spcAft>
              <a:buSzPts val="3200"/>
              <a:buFont typeface="Arial"/>
              <a:buNone/>
              <a:defRPr>
                <a:latin typeface="Arial"/>
                <a:ea typeface="Arial"/>
                <a:cs typeface="Arial"/>
                <a:sym typeface="Arial"/>
              </a:defRPr>
            </a:lvl2pPr>
            <a:lvl3pPr marL="0" lvl="2" indent="0" algn="l">
              <a:lnSpc>
                <a:spcPct val="100000"/>
              </a:lnSpc>
              <a:spcBef>
                <a:spcPts val="0"/>
              </a:spcBef>
              <a:spcAft>
                <a:spcPts val="0"/>
              </a:spcAft>
              <a:buSzPts val="3200"/>
              <a:buFont typeface="Arial"/>
              <a:buNone/>
              <a:defRPr>
                <a:latin typeface="Arial"/>
                <a:ea typeface="Arial"/>
                <a:cs typeface="Arial"/>
                <a:sym typeface="Arial"/>
              </a:defRPr>
            </a:lvl3pPr>
            <a:lvl4pPr marL="0" lvl="3" indent="0" algn="l">
              <a:lnSpc>
                <a:spcPct val="100000"/>
              </a:lnSpc>
              <a:spcBef>
                <a:spcPts val="0"/>
              </a:spcBef>
              <a:spcAft>
                <a:spcPts val="0"/>
              </a:spcAft>
              <a:buSzPts val="3200"/>
              <a:buFont typeface="Arial"/>
              <a:buNone/>
              <a:defRPr>
                <a:latin typeface="Arial"/>
                <a:ea typeface="Arial"/>
                <a:cs typeface="Arial"/>
                <a:sym typeface="Arial"/>
              </a:defRPr>
            </a:lvl4pPr>
            <a:lvl5pPr marL="0" lvl="4" indent="0" algn="l">
              <a:lnSpc>
                <a:spcPct val="100000"/>
              </a:lnSpc>
              <a:spcBef>
                <a:spcPts val="0"/>
              </a:spcBef>
              <a:spcAft>
                <a:spcPts val="0"/>
              </a:spcAft>
              <a:buSzPts val="3200"/>
              <a:buFont typeface="Arial"/>
              <a:buNone/>
              <a:defRPr>
                <a:latin typeface="Arial"/>
                <a:ea typeface="Arial"/>
                <a:cs typeface="Arial"/>
                <a:sym typeface="Arial"/>
              </a:defRPr>
            </a:lvl5pPr>
            <a:lvl6pPr marL="0" lvl="5" indent="0" algn="l">
              <a:lnSpc>
                <a:spcPct val="100000"/>
              </a:lnSpc>
              <a:spcBef>
                <a:spcPts val="0"/>
              </a:spcBef>
              <a:spcAft>
                <a:spcPts val="0"/>
              </a:spcAft>
              <a:buSzPts val="3200"/>
              <a:buFont typeface="Arial"/>
              <a:buNone/>
              <a:defRPr>
                <a:latin typeface="Arial"/>
                <a:ea typeface="Arial"/>
                <a:cs typeface="Arial"/>
                <a:sym typeface="Arial"/>
              </a:defRPr>
            </a:lvl6pPr>
            <a:lvl7pPr marL="0" lvl="6" indent="0" algn="l">
              <a:lnSpc>
                <a:spcPct val="100000"/>
              </a:lnSpc>
              <a:spcBef>
                <a:spcPts val="0"/>
              </a:spcBef>
              <a:spcAft>
                <a:spcPts val="0"/>
              </a:spcAft>
              <a:buSzPts val="3200"/>
              <a:buFont typeface="Arial"/>
              <a:buNone/>
              <a:defRPr>
                <a:latin typeface="Arial"/>
                <a:ea typeface="Arial"/>
                <a:cs typeface="Arial"/>
                <a:sym typeface="Arial"/>
              </a:defRPr>
            </a:lvl7pPr>
            <a:lvl8pPr marL="0" lvl="7" indent="0" algn="l">
              <a:lnSpc>
                <a:spcPct val="100000"/>
              </a:lnSpc>
              <a:spcBef>
                <a:spcPts val="0"/>
              </a:spcBef>
              <a:spcAft>
                <a:spcPts val="0"/>
              </a:spcAft>
              <a:buSzPts val="3200"/>
              <a:buFont typeface="Arial"/>
              <a:buNone/>
              <a:defRPr>
                <a:latin typeface="Arial"/>
                <a:ea typeface="Arial"/>
                <a:cs typeface="Arial"/>
                <a:sym typeface="Arial"/>
              </a:defRPr>
            </a:lvl8pPr>
            <a:lvl9pPr marL="0" lvl="8" indent="0" algn="l">
              <a:lnSpc>
                <a:spcPct val="100000"/>
              </a:lnSpc>
              <a:spcBef>
                <a:spcPts val="0"/>
              </a:spcBef>
              <a:spcAft>
                <a:spcPts val="0"/>
              </a:spcAft>
              <a:buSzPts val="3200"/>
              <a:buFont typeface="Arial"/>
              <a:buNone/>
              <a:defRPr>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Slide">
  <p:cSld name="Blank Slide">
    <p:spTree>
      <p:nvGrpSpPr>
        <p:cNvPr id="1" name="Shape 30"/>
        <p:cNvGrpSpPr/>
        <p:nvPr/>
      </p:nvGrpSpPr>
      <p:grpSpPr>
        <a:xfrm>
          <a:off x="0" y="0"/>
          <a:ext cx="0" cy="0"/>
          <a:chOff x="0" y="0"/>
          <a:chExt cx="0" cy="0"/>
        </a:xfrm>
      </p:grpSpPr>
      <p:sp>
        <p:nvSpPr>
          <p:cNvPr id="31" name="Google Shape;31;p12"/>
          <p:cNvSpPr txBox="1">
            <a:spLocks noGrp="1"/>
          </p:cNvSpPr>
          <p:nvPr>
            <p:ph type="sldNum" idx="12"/>
          </p:nvPr>
        </p:nvSpPr>
        <p:spPr>
          <a:xfrm>
            <a:off x="17475200" y="12392959"/>
            <a:ext cx="647619" cy="639484"/>
          </a:xfrm>
          <a:prstGeom prst="rect">
            <a:avLst/>
          </a:prstGeom>
          <a:noFill/>
          <a:ln>
            <a:noFill/>
          </a:ln>
        </p:spPr>
        <p:txBody>
          <a:bodyPr spcFirstLastPara="1" wrap="square" lIns="91425" tIns="91425" rIns="91425" bIns="91425" anchor="ctr" anchorCtr="0">
            <a:spAutoFit/>
          </a:bodyPr>
          <a:lstStyle>
            <a:lvl1pPr marL="0" lvl="0" indent="0" algn="l">
              <a:lnSpc>
                <a:spcPct val="100000"/>
              </a:lnSpc>
              <a:spcBef>
                <a:spcPts val="0"/>
              </a:spcBef>
              <a:spcAft>
                <a:spcPts val="0"/>
              </a:spcAft>
              <a:buSzPts val="3200"/>
              <a:buFont typeface="Arial"/>
              <a:buNone/>
              <a:defRPr>
                <a:latin typeface="Arial"/>
                <a:ea typeface="Arial"/>
                <a:cs typeface="Arial"/>
                <a:sym typeface="Arial"/>
              </a:defRPr>
            </a:lvl1pPr>
            <a:lvl2pPr marL="0" lvl="1" indent="0" algn="l">
              <a:lnSpc>
                <a:spcPct val="100000"/>
              </a:lnSpc>
              <a:spcBef>
                <a:spcPts val="0"/>
              </a:spcBef>
              <a:spcAft>
                <a:spcPts val="0"/>
              </a:spcAft>
              <a:buSzPts val="3200"/>
              <a:buFont typeface="Arial"/>
              <a:buNone/>
              <a:defRPr>
                <a:latin typeface="Arial"/>
                <a:ea typeface="Arial"/>
                <a:cs typeface="Arial"/>
                <a:sym typeface="Arial"/>
              </a:defRPr>
            </a:lvl2pPr>
            <a:lvl3pPr marL="0" lvl="2" indent="0" algn="l">
              <a:lnSpc>
                <a:spcPct val="100000"/>
              </a:lnSpc>
              <a:spcBef>
                <a:spcPts val="0"/>
              </a:spcBef>
              <a:spcAft>
                <a:spcPts val="0"/>
              </a:spcAft>
              <a:buSzPts val="3200"/>
              <a:buFont typeface="Arial"/>
              <a:buNone/>
              <a:defRPr>
                <a:latin typeface="Arial"/>
                <a:ea typeface="Arial"/>
                <a:cs typeface="Arial"/>
                <a:sym typeface="Arial"/>
              </a:defRPr>
            </a:lvl3pPr>
            <a:lvl4pPr marL="0" lvl="3" indent="0" algn="l">
              <a:lnSpc>
                <a:spcPct val="100000"/>
              </a:lnSpc>
              <a:spcBef>
                <a:spcPts val="0"/>
              </a:spcBef>
              <a:spcAft>
                <a:spcPts val="0"/>
              </a:spcAft>
              <a:buSzPts val="3200"/>
              <a:buFont typeface="Arial"/>
              <a:buNone/>
              <a:defRPr>
                <a:latin typeface="Arial"/>
                <a:ea typeface="Arial"/>
                <a:cs typeface="Arial"/>
                <a:sym typeface="Arial"/>
              </a:defRPr>
            </a:lvl4pPr>
            <a:lvl5pPr marL="0" lvl="4" indent="0" algn="l">
              <a:lnSpc>
                <a:spcPct val="100000"/>
              </a:lnSpc>
              <a:spcBef>
                <a:spcPts val="0"/>
              </a:spcBef>
              <a:spcAft>
                <a:spcPts val="0"/>
              </a:spcAft>
              <a:buSzPts val="3200"/>
              <a:buFont typeface="Arial"/>
              <a:buNone/>
              <a:defRPr>
                <a:latin typeface="Arial"/>
                <a:ea typeface="Arial"/>
                <a:cs typeface="Arial"/>
                <a:sym typeface="Arial"/>
              </a:defRPr>
            </a:lvl5pPr>
            <a:lvl6pPr marL="0" lvl="5" indent="0" algn="l">
              <a:lnSpc>
                <a:spcPct val="100000"/>
              </a:lnSpc>
              <a:spcBef>
                <a:spcPts val="0"/>
              </a:spcBef>
              <a:spcAft>
                <a:spcPts val="0"/>
              </a:spcAft>
              <a:buSzPts val="3200"/>
              <a:buFont typeface="Arial"/>
              <a:buNone/>
              <a:defRPr>
                <a:latin typeface="Arial"/>
                <a:ea typeface="Arial"/>
                <a:cs typeface="Arial"/>
                <a:sym typeface="Arial"/>
              </a:defRPr>
            </a:lvl6pPr>
            <a:lvl7pPr marL="0" lvl="6" indent="0" algn="l">
              <a:lnSpc>
                <a:spcPct val="100000"/>
              </a:lnSpc>
              <a:spcBef>
                <a:spcPts val="0"/>
              </a:spcBef>
              <a:spcAft>
                <a:spcPts val="0"/>
              </a:spcAft>
              <a:buSzPts val="3200"/>
              <a:buFont typeface="Arial"/>
              <a:buNone/>
              <a:defRPr>
                <a:latin typeface="Arial"/>
                <a:ea typeface="Arial"/>
                <a:cs typeface="Arial"/>
                <a:sym typeface="Arial"/>
              </a:defRPr>
            </a:lvl7pPr>
            <a:lvl8pPr marL="0" lvl="7" indent="0" algn="l">
              <a:lnSpc>
                <a:spcPct val="100000"/>
              </a:lnSpc>
              <a:spcBef>
                <a:spcPts val="0"/>
              </a:spcBef>
              <a:spcAft>
                <a:spcPts val="0"/>
              </a:spcAft>
              <a:buSzPts val="3200"/>
              <a:buFont typeface="Arial"/>
              <a:buNone/>
              <a:defRPr>
                <a:latin typeface="Arial"/>
                <a:ea typeface="Arial"/>
                <a:cs typeface="Arial"/>
                <a:sym typeface="Arial"/>
              </a:defRPr>
            </a:lvl8pPr>
            <a:lvl9pPr marL="0" lvl="8" indent="0" algn="l">
              <a:lnSpc>
                <a:spcPct val="100000"/>
              </a:lnSpc>
              <a:spcBef>
                <a:spcPts val="0"/>
              </a:spcBef>
              <a:spcAft>
                <a:spcPts val="0"/>
              </a:spcAft>
              <a:buSzPts val="3200"/>
              <a:buFont typeface="Arial"/>
              <a:buNone/>
              <a:defRPr>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Cover Slide" type="tx">
  <p:cSld name="Cover Slide">
    <p:spTree>
      <p:nvGrpSpPr>
        <p:cNvPr id="1" name="Shape 14"/>
        <p:cNvGrpSpPr/>
        <p:nvPr/>
      </p:nvGrpSpPr>
      <p:grpSpPr>
        <a:xfrm>
          <a:off x="0" y="0"/>
          <a:ext cx="0" cy="0"/>
          <a:chOff x="0" y="0"/>
          <a:chExt cx="0" cy="0"/>
        </a:xfrm>
      </p:grpSpPr>
      <p:pic>
        <p:nvPicPr>
          <p:cNvPr id="15" name="Google Shape;15;p10" descr="eagle.png"/>
          <p:cNvPicPr preferRelativeResize="0"/>
          <p:nvPr/>
        </p:nvPicPr>
        <p:blipFill rotWithShape="1">
          <a:blip r:embed="rId2">
            <a:alphaModFix/>
          </a:blip>
          <a:srcRect/>
          <a:stretch/>
        </p:blipFill>
        <p:spPr>
          <a:xfrm>
            <a:off x="-1" y="0"/>
            <a:ext cx="24384001" cy="13716001"/>
          </a:xfrm>
          <a:prstGeom prst="rect">
            <a:avLst/>
          </a:prstGeom>
          <a:noFill/>
          <a:ln>
            <a:noFill/>
          </a:ln>
        </p:spPr>
      </p:pic>
      <p:pic>
        <p:nvPicPr>
          <p:cNvPr id="16" name="Google Shape;16;p10" descr="ThinkWild-Logo-Colour.png"/>
          <p:cNvPicPr preferRelativeResize="0"/>
          <p:nvPr/>
        </p:nvPicPr>
        <p:blipFill rotWithShape="1">
          <a:blip r:embed="rId3">
            <a:alphaModFix/>
          </a:blip>
          <a:srcRect/>
          <a:stretch/>
        </p:blipFill>
        <p:spPr>
          <a:xfrm>
            <a:off x="20307895" y="604472"/>
            <a:ext cx="3406370" cy="1493608"/>
          </a:xfrm>
          <a:prstGeom prst="rect">
            <a:avLst/>
          </a:prstGeom>
          <a:noFill/>
          <a:ln>
            <a:noFill/>
          </a:ln>
        </p:spPr>
      </p:pic>
      <p:sp>
        <p:nvSpPr>
          <p:cNvPr id="17" name="Google Shape;17;p10"/>
          <p:cNvSpPr/>
          <p:nvPr/>
        </p:nvSpPr>
        <p:spPr>
          <a:xfrm rot="10800000">
            <a:off x="24198251" y="-16702"/>
            <a:ext cx="186973" cy="13716003"/>
          </a:xfrm>
          <a:prstGeom prst="rect">
            <a:avLst/>
          </a:prstGeom>
          <a:gradFill>
            <a:gsLst>
              <a:gs pos="0">
                <a:srgbClr val="9BC521"/>
              </a:gs>
              <a:gs pos="100000">
                <a:srgbClr val="1F4219"/>
              </a:gs>
            </a:gsLst>
            <a:lin ang="16200000" scaled="0"/>
          </a:gradFill>
          <a:ln>
            <a:noFill/>
          </a:ln>
          <a:effectLst>
            <a:outerShdw blurRad="76200" dist="38100" dir="5400000" rotWithShape="0">
              <a:srgbClr val="000000">
                <a:alpha val="34901"/>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8" name="Google Shape;18;p10"/>
          <p:cNvSpPr txBox="1">
            <a:spLocks noGrp="1"/>
          </p:cNvSpPr>
          <p:nvPr>
            <p:ph type="body" idx="1"/>
          </p:nvPr>
        </p:nvSpPr>
        <p:spPr>
          <a:xfrm>
            <a:off x="1314291" y="10188206"/>
            <a:ext cx="15711171" cy="2912786"/>
          </a:xfrm>
          <a:prstGeom prst="rect">
            <a:avLst/>
          </a:prstGeom>
          <a:noFill/>
          <a:ln>
            <a:noFill/>
          </a:ln>
        </p:spPr>
        <p:txBody>
          <a:bodyPr spcFirstLastPara="1" wrap="square" lIns="91425" tIns="91425" rIns="91425" bIns="91425" anchor="t" anchorCtr="0">
            <a:normAutofit/>
          </a:bodyPr>
          <a:lstStyle>
            <a:lvl1pPr marL="457200" lvl="0" indent="-325755" algn="l">
              <a:lnSpc>
                <a:spcPct val="100000"/>
              </a:lnSpc>
              <a:spcBef>
                <a:spcPts val="3400"/>
              </a:spcBef>
              <a:spcAft>
                <a:spcPts val="0"/>
              </a:spcAft>
              <a:buSzPts val="1530"/>
              <a:buChar char="⬛"/>
              <a:defRPr/>
            </a:lvl1pPr>
            <a:lvl2pPr marL="914400" lvl="1" indent="-342900" algn="l">
              <a:lnSpc>
                <a:spcPct val="100000"/>
              </a:lnSpc>
              <a:spcBef>
                <a:spcPts val="3400"/>
              </a:spcBef>
              <a:spcAft>
                <a:spcPts val="0"/>
              </a:spcAft>
              <a:buSzPts val="1800"/>
              <a:buChar char="–"/>
              <a:defRPr/>
            </a:lvl2pPr>
            <a:lvl3pPr marL="1371600" lvl="2" indent="-342900" algn="l">
              <a:lnSpc>
                <a:spcPct val="100000"/>
              </a:lnSpc>
              <a:spcBef>
                <a:spcPts val="3400"/>
              </a:spcBef>
              <a:spcAft>
                <a:spcPts val="0"/>
              </a:spcAft>
              <a:buSzPts val="1800"/>
              <a:buChar char="•"/>
              <a:defRPr/>
            </a:lvl3pPr>
            <a:lvl4pPr marL="1828800" lvl="3" indent="-342900" algn="l">
              <a:lnSpc>
                <a:spcPct val="100000"/>
              </a:lnSpc>
              <a:spcBef>
                <a:spcPts val="3400"/>
              </a:spcBef>
              <a:spcAft>
                <a:spcPts val="0"/>
              </a:spcAft>
              <a:buSzPts val="1800"/>
              <a:buChar char="–"/>
              <a:defRPr/>
            </a:lvl4pPr>
            <a:lvl5pPr marL="2286000" lvl="4" indent="-342900" algn="l">
              <a:lnSpc>
                <a:spcPct val="100000"/>
              </a:lnSpc>
              <a:spcBef>
                <a:spcPts val="3400"/>
              </a:spcBef>
              <a:spcAft>
                <a:spcPts val="0"/>
              </a:spcAft>
              <a:buSzPts val="1800"/>
              <a:buChar char="»"/>
              <a:defRPr/>
            </a:lvl5pPr>
            <a:lvl6pPr marL="2743200" lvl="5" indent="-342900" algn="l">
              <a:lnSpc>
                <a:spcPct val="100000"/>
              </a:lnSpc>
              <a:spcBef>
                <a:spcPts val="3400"/>
              </a:spcBef>
              <a:spcAft>
                <a:spcPts val="0"/>
              </a:spcAft>
              <a:buSzPts val="1800"/>
              <a:buChar char="»"/>
              <a:defRPr/>
            </a:lvl6pPr>
            <a:lvl7pPr marL="3200400" lvl="6" indent="-342900" algn="l">
              <a:lnSpc>
                <a:spcPct val="100000"/>
              </a:lnSpc>
              <a:spcBef>
                <a:spcPts val="3400"/>
              </a:spcBef>
              <a:spcAft>
                <a:spcPts val="0"/>
              </a:spcAft>
              <a:buSzPts val="1800"/>
              <a:buChar char="»"/>
              <a:defRPr/>
            </a:lvl7pPr>
            <a:lvl8pPr marL="3657600" lvl="7" indent="-342900" algn="l">
              <a:lnSpc>
                <a:spcPct val="100000"/>
              </a:lnSpc>
              <a:spcBef>
                <a:spcPts val="3400"/>
              </a:spcBef>
              <a:spcAft>
                <a:spcPts val="0"/>
              </a:spcAft>
              <a:buSzPts val="1800"/>
              <a:buChar char="»"/>
              <a:defRPr/>
            </a:lvl8pPr>
            <a:lvl9pPr marL="4114800" lvl="8" indent="-342900" algn="l">
              <a:lnSpc>
                <a:spcPct val="100000"/>
              </a:lnSpc>
              <a:spcBef>
                <a:spcPts val="3400"/>
              </a:spcBef>
              <a:spcAft>
                <a:spcPts val="0"/>
              </a:spcAft>
              <a:buSzPts val="1800"/>
              <a:buChar char="»"/>
              <a:defRPr/>
            </a:lvl9pPr>
          </a:lstStyle>
          <a:p>
            <a:endParaRPr/>
          </a:p>
        </p:txBody>
      </p:sp>
      <p:sp>
        <p:nvSpPr>
          <p:cNvPr id="19" name="Google Shape;19;p10"/>
          <p:cNvSpPr txBox="1">
            <a:spLocks noGrp="1"/>
          </p:cNvSpPr>
          <p:nvPr>
            <p:ph type="body" idx="2"/>
          </p:nvPr>
        </p:nvSpPr>
        <p:spPr>
          <a:xfrm>
            <a:off x="1258343" y="8540132"/>
            <a:ext cx="15008222" cy="1232993"/>
          </a:xfrm>
          <a:prstGeom prst="rect">
            <a:avLst/>
          </a:prstGeom>
          <a:noFill/>
          <a:ln>
            <a:noFill/>
          </a:ln>
        </p:spPr>
        <p:txBody>
          <a:bodyPr spcFirstLastPara="1" wrap="square" lIns="91425" tIns="91425" rIns="91425" bIns="91425" anchor="t" anchorCtr="0">
            <a:normAutofit/>
          </a:bodyPr>
          <a:lstStyle>
            <a:lvl1pPr marL="457200" lvl="0" indent="-325755" algn="l">
              <a:lnSpc>
                <a:spcPct val="100000"/>
              </a:lnSpc>
              <a:spcBef>
                <a:spcPts val="3400"/>
              </a:spcBef>
              <a:spcAft>
                <a:spcPts val="0"/>
              </a:spcAft>
              <a:buSzPts val="1530"/>
              <a:buChar char="⬛"/>
              <a:defRPr/>
            </a:lvl1pPr>
            <a:lvl2pPr marL="914400" lvl="1" indent="-342900" algn="l">
              <a:lnSpc>
                <a:spcPct val="100000"/>
              </a:lnSpc>
              <a:spcBef>
                <a:spcPts val="3400"/>
              </a:spcBef>
              <a:spcAft>
                <a:spcPts val="0"/>
              </a:spcAft>
              <a:buSzPts val="1800"/>
              <a:buChar char="–"/>
              <a:defRPr/>
            </a:lvl2pPr>
            <a:lvl3pPr marL="1371600" lvl="2" indent="-342900" algn="l">
              <a:lnSpc>
                <a:spcPct val="100000"/>
              </a:lnSpc>
              <a:spcBef>
                <a:spcPts val="3400"/>
              </a:spcBef>
              <a:spcAft>
                <a:spcPts val="0"/>
              </a:spcAft>
              <a:buSzPts val="1800"/>
              <a:buChar char="•"/>
              <a:defRPr/>
            </a:lvl3pPr>
            <a:lvl4pPr marL="1828800" lvl="3" indent="-342900" algn="l">
              <a:lnSpc>
                <a:spcPct val="100000"/>
              </a:lnSpc>
              <a:spcBef>
                <a:spcPts val="3400"/>
              </a:spcBef>
              <a:spcAft>
                <a:spcPts val="0"/>
              </a:spcAft>
              <a:buSzPts val="1800"/>
              <a:buChar char="–"/>
              <a:defRPr/>
            </a:lvl4pPr>
            <a:lvl5pPr marL="2286000" lvl="4" indent="-342900" algn="l">
              <a:lnSpc>
                <a:spcPct val="100000"/>
              </a:lnSpc>
              <a:spcBef>
                <a:spcPts val="3400"/>
              </a:spcBef>
              <a:spcAft>
                <a:spcPts val="0"/>
              </a:spcAft>
              <a:buSzPts val="1800"/>
              <a:buChar char="»"/>
              <a:defRPr/>
            </a:lvl5pPr>
            <a:lvl6pPr marL="2743200" lvl="5" indent="-342900" algn="l">
              <a:lnSpc>
                <a:spcPct val="100000"/>
              </a:lnSpc>
              <a:spcBef>
                <a:spcPts val="3400"/>
              </a:spcBef>
              <a:spcAft>
                <a:spcPts val="0"/>
              </a:spcAft>
              <a:buSzPts val="1800"/>
              <a:buChar char="»"/>
              <a:defRPr/>
            </a:lvl6pPr>
            <a:lvl7pPr marL="3200400" lvl="6" indent="-342900" algn="l">
              <a:lnSpc>
                <a:spcPct val="100000"/>
              </a:lnSpc>
              <a:spcBef>
                <a:spcPts val="3400"/>
              </a:spcBef>
              <a:spcAft>
                <a:spcPts val="0"/>
              </a:spcAft>
              <a:buSzPts val="1800"/>
              <a:buChar char="»"/>
              <a:defRPr/>
            </a:lvl7pPr>
            <a:lvl8pPr marL="3657600" lvl="7" indent="-342900" algn="l">
              <a:lnSpc>
                <a:spcPct val="100000"/>
              </a:lnSpc>
              <a:spcBef>
                <a:spcPts val="3400"/>
              </a:spcBef>
              <a:spcAft>
                <a:spcPts val="0"/>
              </a:spcAft>
              <a:buSzPts val="1800"/>
              <a:buChar char="»"/>
              <a:defRPr/>
            </a:lvl8pPr>
            <a:lvl9pPr marL="4114800" lvl="8" indent="-342900" algn="l">
              <a:lnSpc>
                <a:spcPct val="100000"/>
              </a:lnSpc>
              <a:spcBef>
                <a:spcPts val="3400"/>
              </a:spcBef>
              <a:spcAft>
                <a:spcPts val="0"/>
              </a:spcAft>
              <a:buSzPts val="1800"/>
              <a:buChar char="»"/>
              <a:defRPr/>
            </a:lvl9pPr>
          </a:lstStyle>
          <a:p>
            <a:endParaRPr/>
          </a:p>
        </p:txBody>
      </p:sp>
      <p:sp>
        <p:nvSpPr>
          <p:cNvPr id="20" name="Google Shape;20;p10"/>
          <p:cNvSpPr/>
          <p:nvPr/>
        </p:nvSpPr>
        <p:spPr>
          <a:xfrm rot="10800000">
            <a:off x="16515" y="-16702"/>
            <a:ext cx="186973" cy="13716003"/>
          </a:xfrm>
          <a:prstGeom prst="rect">
            <a:avLst/>
          </a:prstGeom>
          <a:gradFill>
            <a:gsLst>
              <a:gs pos="0">
                <a:srgbClr val="9BC521"/>
              </a:gs>
              <a:gs pos="100000">
                <a:srgbClr val="1F4219"/>
              </a:gs>
            </a:gsLst>
            <a:lin ang="5400000" scaled="0"/>
          </a:gradFill>
          <a:ln>
            <a:noFill/>
          </a:ln>
          <a:effectLst>
            <a:outerShdw blurRad="76200" dist="38100" dir="5400000" rotWithShape="0">
              <a:srgbClr val="000000">
                <a:alpha val="34901"/>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1" name="Google Shape;21;p10"/>
          <p:cNvSpPr txBox="1">
            <a:spLocks noGrp="1"/>
          </p:cNvSpPr>
          <p:nvPr>
            <p:ph type="sldNum" idx="12"/>
          </p:nvPr>
        </p:nvSpPr>
        <p:spPr>
          <a:xfrm>
            <a:off x="17475200" y="12392959"/>
            <a:ext cx="647619" cy="639484"/>
          </a:xfrm>
          <a:prstGeom prst="rect">
            <a:avLst/>
          </a:prstGeom>
          <a:noFill/>
          <a:ln>
            <a:noFill/>
          </a:ln>
        </p:spPr>
        <p:txBody>
          <a:bodyPr spcFirstLastPara="1" wrap="square" lIns="91425" tIns="91425" rIns="91425" bIns="91425" anchor="ctr" anchorCtr="0">
            <a:spAutoFit/>
          </a:bodyPr>
          <a:lstStyle>
            <a:lvl1pPr marL="0" lvl="0" indent="0" algn="l">
              <a:lnSpc>
                <a:spcPct val="100000"/>
              </a:lnSpc>
              <a:spcBef>
                <a:spcPts val="0"/>
              </a:spcBef>
              <a:spcAft>
                <a:spcPts val="0"/>
              </a:spcAft>
              <a:buSzPts val="3200"/>
              <a:buFont typeface="Arial"/>
              <a:buNone/>
              <a:defRPr>
                <a:latin typeface="Arial"/>
                <a:ea typeface="Arial"/>
                <a:cs typeface="Arial"/>
                <a:sym typeface="Arial"/>
              </a:defRPr>
            </a:lvl1pPr>
            <a:lvl2pPr marL="0" lvl="1" indent="0" algn="l">
              <a:lnSpc>
                <a:spcPct val="100000"/>
              </a:lnSpc>
              <a:spcBef>
                <a:spcPts val="0"/>
              </a:spcBef>
              <a:spcAft>
                <a:spcPts val="0"/>
              </a:spcAft>
              <a:buSzPts val="3200"/>
              <a:buFont typeface="Arial"/>
              <a:buNone/>
              <a:defRPr>
                <a:latin typeface="Arial"/>
                <a:ea typeface="Arial"/>
                <a:cs typeface="Arial"/>
                <a:sym typeface="Arial"/>
              </a:defRPr>
            </a:lvl2pPr>
            <a:lvl3pPr marL="0" lvl="2" indent="0" algn="l">
              <a:lnSpc>
                <a:spcPct val="100000"/>
              </a:lnSpc>
              <a:spcBef>
                <a:spcPts val="0"/>
              </a:spcBef>
              <a:spcAft>
                <a:spcPts val="0"/>
              </a:spcAft>
              <a:buSzPts val="3200"/>
              <a:buFont typeface="Arial"/>
              <a:buNone/>
              <a:defRPr>
                <a:latin typeface="Arial"/>
                <a:ea typeface="Arial"/>
                <a:cs typeface="Arial"/>
                <a:sym typeface="Arial"/>
              </a:defRPr>
            </a:lvl3pPr>
            <a:lvl4pPr marL="0" lvl="3" indent="0" algn="l">
              <a:lnSpc>
                <a:spcPct val="100000"/>
              </a:lnSpc>
              <a:spcBef>
                <a:spcPts val="0"/>
              </a:spcBef>
              <a:spcAft>
                <a:spcPts val="0"/>
              </a:spcAft>
              <a:buSzPts val="3200"/>
              <a:buFont typeface="Arial"/>
              <a:buNone/>
              <a:defRPr>
                <a:latin typeface="Arial"/>
                <a:ea typeface="Arial"/>
                <a:cs typeface="Arial"/>
                <a:sym typeface="Arial"/>
              </a:defRPr>
            </a:lvl4pPr>
            <a:lvl5pPr marL="0" lvl="4" indent="0" algn="l">
              <a:lnSpc>
                <a:spcPct val="100000"/>
              </a:lnSpc>
              <a:spcBef>
                <a:spcPts val="0"/>
              </a:spcBef>
              <a:spcAft>
                <a:spcPts val="0"/>
              </a:spcAft>
              <a:buSzPts val="3200"/>
              <a:buFont typeface="Arial"/>
              <a:buNone/>
              <a:defRPr>
                <a:latin typeface="Arial"/>
                <a:ea typeface="Arial"/>
                <a:cs typeface="Arial"/>
                <a:sym typeface="Arial"/>
              </a:defRPr>
            </a:lvl5pPr>
            <a:lvl6pPr marL="0" lvl="5" indent="0" algn="l">
              <a:lnSpc>
                <a:spcPct val="100000"/>
              </a:lnSpc>
              <a:spcBef>
                <a:spcPts val="0"/>
              </a:spcBef>
              <a:spcAft>
                <a:spcPts val="0"/>
              </a:spcAft>
              <a:buSzPts val="3200"/>
              <a:buFont typeface="Arial"/>
              <a:buNone/>
              <a:defRPr>
                <a:latin typeface="Arial"/>
                <a:ea typeface="Arial"/>
                <a:cs typeface="Arial"/>
                <a:sym typeface="Arial"/>
              </a:defRPr>
            </a:lvl6pPr>
            <a:lvl7pPr marL="0" lvl="6" indent="0" algn="l">
              <a:lnSpc>
                <a:spcPct val="100000"/>
              </a:lnSpc>
              <a:spcBef>
                <a:spcPts val="0"/>
              </a:spcBef>
              <a:spcAft>
                <a:spcPts val="0"/>
              </a:spcAft>
              <a:buSzPts val="3200"/>
              <a:buFont typeface="Arial"/>
              <a:buNone/>
              <a:defRPr>
                <a:latin typeface="Arial"/>
                <a:ea typeface="Arial"/>
                <a:cs typeface="Arial"/>
                <a:sym typeface="Arial"/>
              </a:defRPr>
            </a:lvl7pPr>
            <a:lvl8pPr marL="0" lvl="7" indent="0" algn="l">
              <a:lnSpc>
                <a:spcPct val="100000"/>
              </a:lnSpc>
              <a:spcBef>
                <a:spcPts val="0"/>
              </a:spcBef>
              <a:spcAft>
                <a:spcPts val="0"/>
              </a:spcAft>
              <a:buSzPts val="3200"/>
              <a:buFont typeface="Arial"/>
              <a:buNone/>
              <a:defRPr>
                <a:latin typeface="Arial"/>
                <a:ea typeface="Arial"/>
                <a:cs typeface="Arial"/>
                <a:sym typeface="Arial"/>
              </a:defRPr>
            </a:lvl8pPr>
            <a:lvl9pPr marL="0" lvl="8" indent="0" algn="l">
              <a:lnSpc>
                <a:spcPct val="100000"/>
              </a:lnSpc>
              <a:spcBef>
                <a:spcPts val="0"/>
              </a:spcBef>
              <a:spcAft>
                <a:spcPts val="0"/>
              </a:spcAft>
              <a:buSzPts val="3200"/>
              <a:buFont typeface="Arial"/>
              <a:buNone/>
              <a:defRPr>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288893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Slide">
  <p:cSld name="Blank Slide">
    <p:spTree>
      <p:nvGrpSpPr>
        <p:cNvPr id="1" name="Shape 30"/>
        <p:cNvGrpSpPr/>
        <p:nvPr/>
      </p:nvGrpSpPr>
      <p:grpSpPr>
        <a:xfrm>
          <a:off x="0" y="0"/>
          <a:ext cx="0" cy="0"/>
          <a:chOff x="0" y="0"/>
          <a:chExt cx="0" cy="0"/>
        </a:xfrm>
      </p:grpSpPr>
      <p:sp>
        <p:nvSpPr>
          <p:cNvPr id="31" name="Google Shape;31;p12"/>
          <p:cNvSpPr txBox="1">
            <a:spLocks noGrp="1"/>
          </p:cNvSpPr>
          <p:nvPr>
            <p:ph type="sldNum" idx="12"/>
          </p:nvPr>
        </p:nvSpPr>
        <p:spPr>
          <a:xfrm>
            <a:off x="17475200" y="12392959"/>
            <a:ext cx="647619" cy="639484"/>
          </a:xfrm>
          <a:prstGeom prst="rect">
            <a:avLst/>
          </a:prstGeom>
          <a:noFill/>
          <a:ln>
            <a:noFill/>
          </a:ln>
        </p:spPr>
        <p:txBody>
          <a:bodyPr spcFirstLastPara="1" wrap="square" lIns="91425" tIns="91425" rIns="91425" bIns="91425" anchor="ctr" anchorCtr="0">
            <a:spAutoFit/>
          </a:bodyPr>
          <a:lstStyle>
            <a:lvl1pPr marL="0" lvl="0" indent="0" algn="l">
              <a:lnSpc>
                <a:spcPct val="100000"/>
              </a:lnSpc>
              <a:spcBef>
                <a:spcPts val="0"/>
              </a:spcBef>
              <a:spcAft>
                <a:spcPts val="0"/>
              </a:spcAft>
              <a:buSzPts val="3200"/>
              <a:buFont typeface="Arial"/>
              <a:buNone/>
              <a:defRPr>
                <a:latin typeface="Arial"/>
                <a:ea typeface="Arial"/>
                <a:cs typeface="Arial"/>
                <a:sym typeface="Arial"/>
              </a:defRPr>
            </a:lvl1pPr>
            <a:lvl2pPr marL="0" lvl="1" indent="0" algn="l">
              <a:lnSpc>
                <a:spcPct val="100000"/>
              </a:lnSpc>
              <a:spcBef>
                <a:spcPts val="0"/>
              </a:spcBef>
              <a:spcAft>
                <a:spcPts val="0"/>
              </a:spcAft>
              <a:buSzPts val="3200"/>
              <a:buFont typeface="Arial"/>
              <a:buNone/>
              <a:defRPr>
                <a:latin typeface="Arial"/>
                <a:ea typeface="Arial"/>
                <a:cs typeface="Arial"/>
                <a:sym typeface="Arial"/>
              </a:defRPr>
            </a:lvl2pPr>
            <a:lvl3pPr marL="0" lvl="2" indent="0" algn="l">
              <a:lnSpc>
                <a:spcPct val="100000"/>
              </a:lnSpc>
              <a:spcBef>
                <a:spcPts val="0"/>
              </a:spcBef>
              <a:spcAft>
                <a:spcPts val="0"/>
              </a:spcAft>
              <a:buSzPts val="3200"/>
              <a:buFont typeface="Arial"/>
              <a:buNone/>
              <a:defRPr>
                <a:latin typeface="Arial"/>
                <a:ea typeface="Arial"/>
                <a:cs typeface="Arial"/>
                <a:sym typeface="Arial"/>
              </a:defRPr>
            </a:lvl3pPr>
            <a:lvl4pPr marL="0" lvl="3" indent="0" algn="l">
              <a:lnSpc>
                <a:spcPct val="100000"/>
              </a:lnSpc>
              <a:spcBef>
                <a:spcPts val="0"/>
              </a:spcBef>
              <a:spcAft>
                <a:spcPts val="0"/>
              </a:spcAft>
              <a:buSzPts val="3200"/>
              <a:buFont typeface="Arial"/>
              <a:buNone/>
              <a:defRPr>
                <a:latin typeface="Arial"/>
                <a:ea typeface="Arial"/>
                <a:cs typeface="Arial"/>
                <a:sym typeface="Arial"/>
              </a:defRPr>
            </a:lvl4pPr>
            <a:lvl5pPr marL="0" lvl="4" indent="0" algn="l">
              <a:lnSpc>
                <a:spcPct val="100000"/>
              </a:lnSpc>
              <a:spcBef>
                <a:spcPts val="0"/>
              </a:spcBef>
              <a:spcAft>
                <a:spcPts val="0"/>
              </a:spcAft>
              <a:buSzPts val="3200"/>
              <a:buFont typeface="Arial"/>
              <a:buNone/>
              <a:defRPr>
                <a:latin typeface="Arial"/>
                <a:ea typeface="Arial"/>
                <a:cs typeface="Arial"/>
                <a:sym typeface="Arial"/>
              </a:defRPr>
            </a:lvl5pPr>
            <a:lvl6pPr marL="0" lvl="5" indent="0" algn="l">
              <a:lnSpc>
                <a:spcPct val="100000"/>
              </a:lnSpc>
              <a:spcBef>
                <a:spcPts val="0"/>
              </a:spcBef>
              <a:spcAft>
                <a:spcPts val="0"/>
              </a:spcAft>
              <a:buSzPts val="3200"/>
              <a:buFont typeface="Arial"/>
              <a:buNone/>
              <a:defRPr>
                <a:latin typeface="Arial"/>
                <a:ea typeface="Arial"/>
                <a:cs typeface="Arial"/>
                <a:sym typeface="Arial"/>
              </a:defRPr>
            </a:lvl6pPr>
            <a:lvl7pPr marL="0" lvl="6" indent="0" algn="l">
              <a:lnSpc>
                <a:spcPct val="100000"/>
              </a:lnSpc>
              <a:spcBef>
                <a:spcPts val="0"/>
              </a:spcBef>
              <a:spcAft>
                <a:spcPts val="0"/>
              </a:spcAft>
              <a:buSzPts val="3200"/>
              <a:buFont typeface="Arial"/>
              <a:buNone/>
              <a:defRPr>
                <a:latin typeface="Arial"/>
                <a:ea typeface="Arial"/>
                <a:cs typeface="Arial"/>
                <a:sym typeface="Arial"/>
              </a:defRPr>
            </a:lvl7pPr>
            <a:lvl8pPr marL="0" lvl="7" indent="0" algn="l">
              <a:lnSpc>
                <a:spcPct val="100000"/>
              </a:lnSpc>
              <a:spcBef>
                <a:spcPts val="0"/>
              </a:spcBef>
              <a:spcAft>
                <a:spcPts val="0"/>
              </a:spcAft>
              <a:buSzPts val="3200"/>
              <a:buFont typeface="Arial"/>
              <a:buNone/>
              <a:defRPr>
                <a:latin typeface="Arial"/>
                <a:ea typeface="Arial"/>
                <a:cs typeface="Arial"/>
                <a:sym typeface="Arial"/>
              </a:defRPr>
            </a:lvl8pPr>
            <a:lvl9pPr marL="0" lvl="8" indent="0" algn="l">
              <a:lnSpc>
                <a:spcPct val="100000"/>
              </a:lnSpc>
              <a:spcBef>
                <a:spcPts val="0"/>
              </a:spcBef>
              <a:spcAft>
                <a:spcPts val="0"/>
              </a:spcAft>
              <a:buSzPts val="3200"/>
              <a:buFont typeface="Arial"/>
              <a:buNone/>
              <a:defRPr>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934828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Different slide">
  <p:cSld name="Different slide">
    <p:spTree>
      <p:nvGrpSpPr>
        <p:cNvPr id="1" name="Shape 32"/>
        <p:cNvGrpSpPr/>
        <p:nvPr/>
      </p:nvGrpSpPr>
      <p:grpSpPr>
        <a:xfrm>
          <a:off x="0" y="0"/>
          <a:ext cx="0" cy="0"/>
          <a:chOff x="0" y="0"/>
          <a:chExt cx="0" cy="0"/>
        </a:xfrm>
      </p:grpSpPr>
      <p:pic>
        <p:nvPicPr>
          <p:cNvPr id="33" name="Google Shape;33;p13" descr="ThinkWild-Logo-White.png"/>
          <p:cNvPicPr preferRelativeResize="0"/>
          <p:nvPr/>
        </p:nvPicPr>
        <p:blipFill rotWithShape="1">
          <a:blip r:embed="rId2">
            <a:alphaModFix/>
          </a:blip>
          <a:srcRect/>
          <a:stretch/>
        </p:blipFill>
        <p:spPr>
          <a:xfrm>
            <a:off x="21672156" y="12444245"/>
            <a:ext cx="2219753" cy="973307"/>
          </a:xfrm>
          <a:prstGeom prst="rect">
            <a:avLst/>
          </a:prstGeom>
          <a:noFill/>
          <a:ln>
            <a:noFill/>
          </a:ln>
        </p:spPr>
      </p:pic>
      <p:sp>
        <p:nvSpPr>
          <p:cNvPr id="34" name="Google Shape;34;p13"/>
          <p:cNvSpPr/>
          <p:nvPr/>
        </p:nvSpPr>
        <p:spPr>
          <a:xfrm rot="10800000">
            <a:off x="16515" y="-16702"/>
            <a:ext cx="24350970" cy="13716003"/>
          </a:xfrm>
          <a:prstGeom prst="rect">
            <a:avLst/>
          </a:prstGeom>
          <a:gradFill>
            <a:gsLst>
              <a:gs pos="0">
                <a:srgbClr val="9BC521"/>
              </a:gs>
              <a:gs pos="100000">
                <a:srgbClr val="04601F"/>
              </a:gs>
            </a:gsLst>
            <a:lin ang="0" scaled="0"/>
          </a:gradFill>
          <a:ln>
            <a:noFill/>
          </a:ln>
          <a:effectLst>
            <a:outerShdw blurRad="76200" dist="38100" dir="5400000" rotWithShape="0">
              <a:srgbClr val="000000">
                <a:alpha val="34901"/>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5" name="Google Shape;35;p13"/>
          <p:cNvSpPr txBox="1">
            <a:spLocks noGrp="1"/>
          </p:cNvSpPr>
          <p:nvPr>
            <p:ph type="sldNum" idx="12"/>
          </p:nvPr>
        </p:nvSpPr>
        <p:spPr>
          <a:xfrm>
            <a:off x="17475200" y="12392959"/>
            <a:ext cx="647619" cy="639484"/>
          </a:xfrm>
          <a:prstGeom prst="rect">
            <a:avLst/>
          </a:prstGeom>
          <a:noFill/>
          <a:ln>
            <a:noFill/>
          </a:ln>
        </p:spPr>
        <p:txBody>
          <a:bodyPr spcFirstLastPara="1" wrap="square" lIns="91425" tIns="91425" rIns="91425" bIns="91425" anchor="ctr" anchorCtr="0">
            <a:spAutoFit/>
          </a:bodyPr>
          <a:lstStyle>
            <a:lvl1pPr marL="0" lvl="0" indent="0" algn="l">
              <a:lnSpc>
                <a:spcPct val="100000"/>
              </a:lnSpc>
              <a:spcBef>
                <a:spcPts val="0"/>
              </a:spcBef>
              <a:spcAft>
                <a:spcPts val="0"/>
              </a:spcAft>
              <a:buSzPts val="3200"/>
              <a:buFont typeface="Arial"/>
              <a:buNone/>
              <a:defRPr>
                <a:latin typeface="Arial"/>
                <a:ea typeface="Arial"/>
                <a:cs typeface="Arial"/>
                <a:sym typeface="Arial"/>
              </a:defRPr>
            </a:lvl1pPr>
            <a:lvl2pPr marL="0" lvl="1" indent="0" algn="l">
              <a:lnSpc>
                <a:spcPct val="100000"/>
              </a:lnSpc>
              <a:spcBef>
                <a:spcPts val="0"/>
              </a:spcBef>
              <a:spcAft>
                <a:spcPts val="0"/>
              </a:spcAft>
              <a:buSzPts val="3200"/>
              <a:buFont typeface="Arial"/>
              <a:buNone/>
              <a:defRPr>
                <a:latin typeface="Arial"/>
                <a:ea typeface="Arial"/>
                <a:cs typeface="Arial"/>
                <a:sym typeface="Arial"/>
              </a:defRPr>
            </a:lvl2pPr>
            <a:lvl3pPr marL="0" lvl="2" indent="0" algn="l">
              <a:lnSpc>
                <a:spcPct val="100000"/>
              </a:lnSpc>
              <a:spcBef>
                <a:spcPts val="0"/>
              </a:spcBef>
              <a:spcAft>
                <a:spcPts val="0"/>
              </a:spcAft>
              <a:buSzPts val="3200"/>
              <a:buFont typeface="Arial"/>
              <a:buNone/>
              <a:defRPr>
                <a:latin typeface="Arial"/>
                <a:ea typeface="Arial"/>
                <a:cs typeface="Arial"/>
                <a:sym typeface="Arial"/>
              </a:defRPr>
            </a:lvl3pPr>
            <a:lvl4pPr marL="0" lvl="3" indent="0" algn="l">
              <a:lnSpc>
                <a:spcPct val="100000"/>
              </a:lnSpc>
              <a:spcBef>
                <a:spcPts val="0"/>
              </a:spcBef>
              <a:spcAft>
                <a:spcPts val="0"/>
              </a:spcAft>
              <a:buSzPts val="3200"/>
              <a:buFont typeface="Arial"/>
              <a:buNone/>
              <a:defRPr>
                <a:latin typeface="Arial"/>
                <a:ea typeface="Arial"/>
                <a:cs typeface="Arial"/>
                <a:sym typeface="Arial"/>
              </a:defRPr>
            </a:lvl4pPr>
            <a:lvl5pPr marL="0" lvl="4" indent="0" algn="l">
              <a:lnSpc>
                <a:spcPct val="100000"/>
              </a:lnSpc>
              <a:spcBef>
                <a:spcPts val="0"/>
              </a:spcBef>
              <a:spcAft>
                <a:spcPts val="0"/>
              </a:spcAft>
              <a:buSzPts val="3200"/>
              <a:buFont typeface="Arial"/>
              <a:buNone/>
              <a:defRPr>
                <a:latin typeface="Arial"/>
                <a:ea typeface="Arial"/>
                <a:cs typeface="Arial"/>
                <a:sym typeface="Arial"/>
              </a:defRPr>
            </a:lvl5pPr>
            <a:lvl6pPr marL="0" lvl="5" indent="0" algn="l">
              <a:lnSpc>
                <a:spcPct val="100000"/>
              </a:lnSpc>
              <a:spcBef>
                <a:spcPts val="0"/>
              </a:spcBef>
              <a:spcAft>
                <a:spcPts val="0"/>
              </a:spcAft>
              <a:buSzPts val="3200"/>
              <a:buFont typeface="Arial"/>
              <a:buNone/>
              <a:defRPr>
                <a:latin typeface="Arial"/>
                <a:ea typeface="Arial"/>
                <a:cs typeface="Arial"/>
                <a:sym typeface="Arial"/>
              </a:defRPr>
            </a:lvl6pPr>
            <a:lvl7pPr marL="0" lvl="6" indent="0" algn="l">
              <a:lnSpc>
                <a:spcPct val="100000"/>
              </a:lnSpc>
              <a:spcBef>
                <a:spcPts val="0"/>
              </a:spcBef>
              <a:spcAft>
                <a:spcPts val="0"/>
              </a:spcAft>
              <a:buSzPts val="3200"/>
              <a:buFont typeface="Arial"/>
              <a:buNone/>
              <a:defRPr>
                <a:latin typeface="Arial"/>
                <a:ea typeface="Arial"/>
                <a:cs typeface="Arial"/>
                <a:sym typeface="Arial"/>
              </a:defRPr>
            </a:lvl7pPr>
            <a:lvl8pPr marL="0" lvl="7" indent="0" algn="l">
              <a:lnSpc>
                <a:spcPct val="100000"/>
              </a:lnSpc>
              <a:spcBef>
                <a:spcPts val="0"/>
              </a:spcBef>
              <a:spcAft>
                <a:spcPts val="0"/>
              </a:spcAft>
              <a:buSzPts val="3200"/>
              <a:buFont typeface="Arial"/>
              <a:buNone/>
              <a:defRPr>
                <a:latin typeface="Arial"/>
                <a:ea typeface="Arial"/>
                <a:cs typeface="Arial"/>
                <a:sym typeface="Arial"/>
              </a:defRPr>
            </a:lvl8pPr>
            <a:lvl9pPr marL="0" lvl="8" indent="0" algn="l">
              <a:lnSpc>
                <a:spcPct val="100000"/>
              </a:lnSpc>
              <a:spcBef>
                <a:spcPts val="0"/>
              </a:spcBef>
              <a:spcAft>
                <a:spcPts val="0"/>
              </a:spcAft>
              <a:buSzPts val="3200"/>
              <a:buFont typeface="Arial"/>
              <a:buNone/>
              <a:defRPr>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161021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36"/>
        <p:cNvGrpSpPr/>
        <p:nvPr/>
      </p:nvGrpSpPr>
      <p:grpSpPr>
        <a:xfrm>
          <a:off x="0" y="0"/>
          <a:ext cx="0" cy="0"/>
          <a:chOff x="0" y="0"/>
          <a:chExt cx="0" cy="0"/>
        </a:xfrm>
      </p:grpSpPr>
      <p:sp>
        <p:nvSpPr>
          <p:cNvPr id="37" name="Google Shape;37;p14"/>
          <p:cNvSpPr txBox="1">
            <a:spLocks noGrp="1"/>
          </p:cNvSpPr>
          <p:nvPr>
            <p:ph type="body" idx="1"/>
          </p:nvPr>
        </p:nvSpPr>
        <p:spPr>
          <a:xfrm>
            <a:off x="1175379" y="1514135"/>
            <a:ext cx="11955213" cy="3014107"/>
          </a:xfrm>
          <a:prstGeom prst="rect">
            <a:avLst/>
          </a:prstGeom>
          <a:noFill/>
          <a:ln>
            <a:noFill/>
          </a:ln>
        </p:spPr>
        <p:txBody>
          <a:bodyPr spcFirstLastPara="1" wrap="square" lIns="91425" tIns="91425" rIns="91425" bIns="91425" anchor="t" anchorCtr="0">
            <a:normAutofit/>
          </a:bodyPr>
          <a:lstStyle>
            <a:lvl1pPr marL="457200" lvl="0" indent="-228600" algn="l">
              <a:lnSpc>
                <a:spcPct val="100000"/>
              </a:lnSpc>
              <a:spcBef>
                <a:spcPts val="0"/>
              </a:spcBef>
              <a:spcAft>
                <a:spcPts val="0"/>
              </a:spcAft>
              <a:buClr>
                <a:srgbClr val="21431A"/>
              </a:buClr>
              <a:buSzPts val="9000"/>
              <a:buFont typeface="Century Gothic"/>
              <a:buNone/>
              <a:defRPr sz="9000">
                <a:latin typeface="Century Gothic"/>
                <a:ea typeface="Century Gothic"/>
                <a:cs typeface="Century Gothic"/>
                <a:sym typeface="Century Gothic"/>
              </a:defRPr>
            </a:lvl1pPr>
            <a:lvl2pPr marL="914400" lvl="1" indent="-800100" algn="l">
              <a:lnSpc>
                <a:spcPct val="100000"/>
              </a:lnSpc>
              <a:spcBef>
                <a:spcPts val="0"/>
              </a:spcBef>
              <a:spcAft>
                <a:spcPts val="0"/>
              </a:spcAft>
              <a:buClr>
                <a:srgbClr val="21431A"/>
              </a:buClr>
              <a:buSzPts val="9000"/>
              <a:buFont typeface="Century Gothic"/>
              <a:buChar char="–"/>
              <a:defRPr sz="9000">
                <a:latin typeface="Century Gothic"/>
                <a:ea typeface="Century Gothic"/>
                <a:cs typeface="Century Gothic"/>
                <a:sym typeface="Century Gothic"/>
              </a:defRPr>
            </a:lvl2pPr>
            <a:lvl3pPr marL="1371600" lvl="2" indent="-800100" algn="l">
              <a:lnSpc>
                <a:spcPct val="100000"/>
              </a:lnSpc>
              <a:spcBef>
                <a:spcPts val="0"/>
              </a:spcBef>
              <a:spcAft>
                <a:spcPts val="0"/>
              </a:spcAft>
              <a:buClr>
                <a:srgbClr val="21431A"/>
              </a:buClr>
              <a:buSzPts val="9000"/>
              <a:buFont typeface="Century Gothic"/>
              <a:buChar char="•"/>
              <a:defRPr sz="9000">
                <a:latin typeface="Century Gothic"/>
                <a:ea typeface="Century Gothic"/>
                <a:cs typeface="Century Gothic"/>
                <a:sym typeface="Century Gothic"/>
              </a:defRPr>
            </a:lvl3pPr>
            <a:lvl4pPr marL="1828800" lvl="3" indent="-800100" algn="l">
              <a:lnSpc>
                <a:spcPct val="100000"/>
              </a:lnSpc>
              <a:spcBef>
                <a:spcPts val="0"/>
              </a:spcBef>
              <a:spcAft>
                <a:spcPts val="0"/>
              </a:spcAft>
              <a:buClr>
                <a:srgbClr val="21431A"/>
              </a:buClr>
              <a:buSzPts val="9000"/>
              <a:buFont typeface="Century Gothic"/>
              <a:buChar char="–"/>
              <a:defRPr sz="9000">
                <a:latin typeface="Century Gothic"/>
                <a:ea typeface="Century Gothic"/>
                <a:cs typeface="Century Gothic"/>
                <a:sym typeface="Century Gothic"/>
              </a:defRPr>
            </a:lvl4pPr>
            <a:lvl5pPr marL="2286000" lvl="4" indent="-800100" algn="l">
              <a:lnSpc>
                <a:spcPct val="100000"/>
              </a:lnSpc>
              <a:spcBef>
                <a:spcPts val="0"/>
              </a:spcBef>
              <a:spcAft>
                <a:spcPts val="0"/>
              </a:spcAft>
              <a:buClr>
                <a:srgbClr val="21431A"/>
              </a:buClr>
              <a:buSzPts val="9000"/>
              <a:buFont typeface="Century Gothic"/>
              <a:buChar char="»"/>
              <a:defRPr sz="9000">
                <a:latin typeface="Century Gothic"/>
                <a:ea typeface="Century Gothic"/>
                <a:cs typeface="Century Gothic"/>
                <a:sym typeface="Century Gothic"/>
              </a:defRPr>
            </a:lvl5pPr>
            <a:lvl6pPr marL="2743200" lvl="5" indent="-342900" algn="l">
              <a:lnSpc>
                <a:spcPct val="100000"/>
              </a:lnSpc>
              <a:spcBef>
                <a:spcPts val="3400"/>
              </a:spcBef>
              <a:spcAft>
                <a:spcPts val="0"/>
              </a:spcAft>
              <a:buSzPts val="1800"/>
              <a:buChar char="»"/>
              <a:defRPr/>
            </a:lvl6pPr>
            <a:lvl7pPr marL="3200400" lvl="6" indent="-342900" algn="l">
              <a:lnSpc>
                <a:spcPct val="100000"/>
              </a:lnSpc>
              <a:spcBef>
                <a:spcPts val="3400"/>
              </a:spcBef>
              <a:spcAft>
                <a:spcPts val="0"/>
              </a:spcAft>
              <a:buSzPts val="1800"/>
              <a:buChar char="»"/>
              <a:defRPr/>
            </a:lvl7pPr>
            <a:lvl8pPr marL="3657600" lvl="7" indent="-342900" algn="l">
              <a:lnSpc>
                <a:spcPct val="100000"/>
              </a:lnSpc>
              <a:spcBef>
                <a:spcPts val="3400"/>
              </a:spcBef>
              <a:spcAft>
                <a:spcPts val="0"/>
              </a:spcAft>
              <a:buSzPts val="1800"/>
              <a:buChar char="»"/>
              <a:defRPr/>
            </a:lvl8pPr>
            <a:lvl9pPr marL="4114800" lvl="8" indent="-342900" algn="l">
              <a:lnSpc>
                <a:spcPct val="100000"/>
              </a:lnSpc>
              <a:spcBef>
                <a:spcPts val="3400"/>
              </a:spcBef>
              <a:spcAft>
                <a:spcPts val="0"/>
              </a:spcAft>
              <a:buSzPts val="1800"/>
              <a:buChar char="»"/>
              <a:defRPr/>
            </a:lvl9pPr>
          </a:lstStyle>
          <a:p>
            <a:endParaRPr/>
          </a:p>
        </p:txBody>
      </p:sp>
      <p:sp>
        <p:nvSpPr>
          <p:cNvPr id="38" name="Google Shape;38;p14"/>
          <p:cNvSpPr txBox="1">
            <a:spLocks noGrp="1"/>
          </p:cNvSpPr>
          <p:nvPr>
            <p:ph type="body" idx="2"/>
          </p:nvPr>
        </p:nvSpPr>
        <p:spPr>
          <a:xfrm>
            <a:off x="1270628" y="5077323"/>
            <a:ext cx="12287827" cy="2548552"/>
          </a:xfrm>
          <a:prstGeom prst="rect">
            <a:avLst/>
          </a:prstGeom>
          <a:noFill/>
          <a:ln>
            <a:noFill/>
          </a:ln>
        </p:spPr>
        <p:txBody>
          <a:bodyPr spcFirstLastPara="1" wrap="square" lIns="91425" tIns="91425" rIns="91425" bIns="91425" anchor="t" anchorCtr="0">
            <a:normAutofit/>
          </a:bodyPr>
          <a:lstStyle>
            <a:lvl1pPr marL="457200" lvl="0" indent="-325755" algn="l">
              <a:lnSpc>
                <a:spcPct val="100000"/>
              </a:lnSpc>
              <a:spcBef>
                <a:spcPts val="3400"/>
              </a:spcBef>
              <a:spcAft>
                <a:spcPts val="0"/>
              </a:spcAft>
              <a:buSzPts val="1530"/>
              <a:buChar char="⬛"/>
              <a:defRPr/>
            </a:lvl1pPr>
            <a:lvl2pPr marL="914400" lvl="1" indent="-342900" algn="l">
              <a:lnSpc>
                <a:spcPct val="100000"/>
              </a:lnSpc>
              <a:spcBef>
                <a:spcPts val="3400"/>
              </a:spcBef>
              <a:spcAft>
                <a:spcPts val="0"/>
              </a:spcAft>
              <a:buSzPts val="1800"/>
              <a:buChar char="–"/>
              <a:defRPr/>
            </a:lvl2pPr>
            <a:lvl3pPr marL="1371600" lvl="2" indent="-342900" algn="l">
              <a:lnSpc>
                <a:spcPct val="100000"/>
              </a:lnSpc>
              <a:spcBef>
                <a:spcPts val="3400"/>
              </a:spcBef>
              <a:spcAft>
                <a:spcPts val="0"/>
              </a:spcAft>
              <a:buSzPts val="1800"/>
              <a:buChar char="•"/>
              <a:defRPr/>
            </a:lvl3pPr>
            <a:lvl4pPr marL="1828800" lvl="3" indent="-342900" algn="l">
              <a:lnSpc>
                <a:spcPct val="100000"/>
              </a:lnSpc>
              <a:spcBef>
                <a:spcPts val="3400"/>
              </a:spcBef>
              <a:spcAft>
                <a:spcPts val="0"/>
              </a:spcAft>
              <a:buSzPts val="1800"/>
              <a:buChar char="–"/>
              <a:defRPr/>
            </a:lvl4pPr>
            <a:lvl5pPr marL="2286000" lvl="4" indent="-342900" algn="l">
              <a:lnSpc>
                <a:spcPct val="100000"/>
              </a:lnSpc>
              <a:spcBef>
                <a:spcPts val="3400"/>
              </a:spcBef>
              <a:spcAft>
                <a:spcPts val="0"/>
              </a:spcAft>
              <a:buSzPts val="1800"/>
              <a:buChar char="»"/>
              <a:defRPr/>
            </a:lvl5pPr>
            <a:lvl6pPr marL="2743200" lvl="5" indent="-342900" algn="l">
              <a:lnSpc>
                <a:spcPct val="100000"/>
              </a:lnSpc>
              <a:spcBef>
                <a:spcPts val="3400"/>
              </a:spcBef>
              <a:spcAft>
                <a:spcPts val="0"/>
              </a:spcAft>
              <a:buSzPts val="1800"/>
              <a:buChar char="»"/>
              <a:defRPr/>
            </a:lvl6pPr>
            <a:lvl7pPr marL="3200400" lvl="6" indent="-342900" algn="l">
              <a:lnSpc>
                <a:spcPct val="100000"/>
              </a:lnSpc>
              <a:spcBef>
                <a:spcPts val="3400"/>
              </a:spcBef>
              <a:spcAft>
                <a:spcPts val="0"/>
              </a:spcAft>
              <a:buSzPts val="1800"/>
              <a:buChar char="»"/>
              <a:defRPr/>
            </a:lvl7pPr>
            <a:lvl8pPr marL="3657600" lvl="7" indent="-342900" algn="l">
              <a:lnSpc>
                <a:spcPct val="100000"/>
              </a:lnSpc>
              <a:spcBef>
                <a:spcPts val="3400"/>
              </a:spcBef>
              <a:spcAft>
                <a:spcPts val="0"/>
              </a:spcAft>
              <a:buSzPts val="1800"/>
              <a:buChar char="»"/>
              <a:defRPr/>
            </a:lvl8pPr>
            <a:lvl9pPr marL="4114800" lvl="8" indent="-342900" algn="l">
              <a:lnSpc>
                <a:spcPct val="100000"/>
              </a:lnSpc>
              <a:spcBef>
                <a:spcPts val="3400"/>
              </a:spcBef>
              <a:spcAft>
                <a:spcPts val="0"/>
              </a:spcAft>
              <a:buSzPts val="1800"/>
              <a:buChar char="»"/>
              <a:defRPr/>
            </a:lvl9pPr>
          </a:lstStyle>
          <a:p>
            <a:endParaRPr/>
          </a:p>
        </p:txBody>
      </p:sp>
      <p:sp>
        <p:nvSpPr>
          <p:cNvPr id="39" name="Google Shape;39;p14"/>
          <p:cNvSpPr txBox="1">
            <a:spLocks noGrp="1"/>
          </p:cNvSpPr>
          <p:nvPr>
            <p:ph type="body" idx="3"/>
          </p:nvPr>
        </p:nvSpPr>
        <p:spPr>
          <a:xfrm>
            <a:off x="1336540" y="3060417"/>
            <a:ext cx="4555875" cy="1034253"/>
          </a:xfrm>
          <a:prstGeom prst="rect">
            <a:avLst/>
          </a:prstGeom>
          <a:noFill/>
          <a:ln>
            <a:noFill/>
          </a:ln>
        </p:spPr>
        <p:txBody>
          <a:bodyPr spcFirstLastPara="1" wrap="square" lIns="91425" tIns="91425" rIns="91425" bIns="91425" anchor="t" anchorCtr="0">
            <a:normAutofit/>
          </a:bodyPr>
          <a:lstStyle>
            <a:lvl1pPr marL="457200" lvl="0" indent="-325755" algn="l">
              <a:lnSpc>
                <a:spcPct val="100000"/>
              </a:lnSpc>
              <a:spcBef>
                <a:spcPts val="3400"/>
              </a:spcBef>
              <a:spcAft>
                <a:spcPts val="0"/>
              </a:spcAft>
              <a:buSzPts val="1530"/>
              <a:buChar char="⬛"/>
              <a:defRPr/>
            </a:lvl1pPr>
            <a:lvl2pPr marL="914400" lvl="1" indent="-342900" algn="l">
              <a:lnSpc>
                <a:spcPct val="100000"/>
              </a:lnSpc>
              <a:spcBef>
                <a:spcPts val="3400"/>
              </a:spcBef>
              <a:spcAft>
                <a:spcPts val="0"/>
              </a:spcAft>
              <a:buSzPts val="1800"/>
              <a:buChar char="–"/>
              <a:defRPr/>
            </a:lvl2pPr>
            <a:lvl3pPr marL="1371600" lvl="2" indent="-342900" algn="l">
              <a:lnSpc>
                <a:spcPct val="100000"/>
              </a:lnSpc>
              <a:spcBef>
                <a:spcPts val="3400"/>
              </a:spcBef>
              <a:spcAft>
                <a:spcPts val="0"/>
              </a:spcAft>
              <a:buSzPts val="1800"/>
              <a:buChar char="•"/>
              <a:defRPr/>
            </a:lvl3pPr>
            <a:lvl4pPr marL="1828800" lvl="3" indent="-342900" algn="l">
              <a:lnSpc>
                <a:spcPct val="100000"/>
              </a:lnSpc>
              <a:spcBef>
                <a:spcPts val="3400"/>
              </a:spcBef>
              <a:spcAft>
                <a:spcPts val="0"/>
              </a:spcAft>
              <a:buSzPts val="1800"/>
              <a:buChar char="–"/>
              <a:defRPr/>
            </a:lvl4pPr>
            <a:lvl5pPr marL="2286000" lvl="4" indent="-342900" algn="l">
              <a:lnSpc>
                <a:spcPct val="100000"/>
              </a:lnSpc>
              <a:spcBef>
                <a:spcPts val="3400"/>
              </a:spcBef>
              <a:spcAft>
                <a:spcPts val="0"/>
              </a:spcAft>
              <a:buSzPts val="1800"/>
              <a:buChar char="»"/>
              <a:defRPr/>
            </a:lvl5pPr>
            <a:lvl6pPr marL="2743200" lvl="5" indent="-342900" algn="l">
              <a:lnSpc>
                <a:spcPct val="100000"/>
              </a:lnSpc>
              <a:spcBef>
                <a:spcPts val="3400"/>
              </a:spcBef>
              <a:spcAft>
                <a:spcPts val="0"/>
              </a:spcAft>
              <a:buSzPts val="1800"/>
              <a:buChar char="»"/>
              <a:defRPr/>
            </a:lvl6pPr>
            <a:lvl7pPr marL="3200400" lvl="6" indent="-342900" algn="l">
              <a:lnSpc>
                <a:spcPct val="100000"/>
              </a:lnSpc>
              <a:spcBef>
                <a:spcPts val="3400"/>
              </a:spcBef>
              <a:spcAft>
                <a:spcPts val="0"/>
              </a:spcAft>
              <a:buSzPts val="1800"/>
              <a:buChar char="»"/>
              <a:defRPr/>
            </a:lvl7pPr>
            <a:lvl8pPr marL="3657600" lvl="7" indent="-342900" algn="l">
              <a:lnSpc>
                <a:spcPct val="100000"/>
              </a:lnSpc>
              <a:spcBef>
                <a:spcPts val="3400"/>
              </a:spcBef>
              <a:spcAft>
                <a:spcPts val="0"/>
              </a:spcAft>
              <a:buSzPts val="1800"/>
              <a:buChar char="»"/>
              <a:defRPr/>
            </a:lvl8pPr>
            <a:lvl9pPr marL="4114800" lvl="8" indent="-342900" algn="l">
              <a:lnSpc>
                <a:spcPct val="100000"/>
              </a:lnSpc>
              <a:spcBef>
                <a:spcPts val="3400"/>
              </a:spcBef>
              <a:spcAft>
                <a:spcPts val="0"/>
              </a:spcAft>
              <a:buSzPts val="1800"/>
              <a:buChar char="»"/>
              <a:defRPr/>
            </a:lvl9pPr>
          </a:lstStyle>
          <a:p>
            <a:endParaRPr/>
          </a:p>
        </p:txBody>
      </p:sp>
      <p:sp>
        <p:nvSpPr>
          <p:cNvPr id="40" name="Google Shape;40;p14"/>
          <p:cNvSpPr txBox="1">
            <a:spLocks noGrp="1"/>
          </p:cNvSpPr>
          <p:nvPr>
            <p:ph type="body" idx="4"/>
          </p:nvPr>
        </p:nvSpPr>
        <p:spPr>
          <a:xfrm>
            <a:off x="1270628" y="7816290"/>
            <a:ext cx="11079310" cy="3996418"/>
          </a:xfrm>
          <a:prstGeom prst="rect">
            <a:avLst/>
          </a:prstGeom>
          <a:noFill/>
          <a:ln>
            <a:noFill/>
          </a:ln>
        </p:spPr>
        <p:txBody>
          <a:bodyPr spcFirstLastPara="1" wrap="square" lIns="91425" tIns="91425" rIns="91425" bIns="91425" anchor="t" anchorCtr="0">
            <a:normAutofit/>
          </a:bodyPr>
          <a:lstStyle>
            <a:lvl1pPr marL="457200" lvl="0" indent="-325755" algn="l">
              <a:lnSpc>
                <a:spcPct val="100000"/>
              </a:lnSpc>
              <a:spcBef>
                <a:spcPts val="3400"/>
              </a:spcBef>
              <a:spcAft>
                <a:spcPts val="0"/>
              </a:spcAft>
              <a:buSzPts val="1530"/>
              <a:buChar char="⬛"/>
              <a:defRPr/>
            </a:lvl1pPr>
            <a:lvl2pPr marL="914400" lvl="1" indent="-342900" algn="l">
              <a:lnSpc>
                <a:spcPct val="100000"/>
              </a:lnSpc>
              <a:spcBef>
                <a:spcPts val="3400"/>
              </a:spcBef>
              <a:spcAft>
                <a:spcPts val="0"/>
              </a:spcAft>
              <a:buSzPts val="1800"/>
              <a:buChar char="–"/>
              <a:defRPr/>
            </a:lvl2pPr>
            <a:lvl3pPr marL="1371600" lvl="2" indent="-342900" algn="l">
              <a:lnSpc>
                <a:spcPct val="100000"/>
              </a:lnSpc>
              <a:spcBef>
                <a:spcPts val="3400"/>
              </a:spcBef>
              <a:spcAft>
                <a:spcPts val="0"/>
              </a:spcAft>
              <a:buSzPts val="1800"/>
              <a:buChar char="•"/>
              <a:defRPr/>
            </a:lvl3pPr>
            <a:lvl4pPr marL="1828800" lvl="3" indent="-342900" algn="l">
              <a:lnSpc>
                <a:spcPct val="100000"/>
              </a:lnSpc>
              <a:spcBef>
                <a:spcPts val="3400"/>
              </a:spcBef>
              <a:spcAft>
                <a:spcPts val="0"/>
              </a:spcAft>
              <a:buSzPts val="1800"/>
              <a:buChar char="–"/>
              <a:defRPr/>
            </a:lvl4pPr>
            <a:lvl5pPr marL="2286000" lvl="4" indent="-342900" algn="l">
              <a:lnSpc>
                <a:spcPct val="100000"/>
              </a:lnSpc>
              <a:spcBef>
                <a:spcPts val="3400"/>
              </a:spcBef>
              <a:spcAft>
                <a:spcPts val="0"/>
              </a:spcAft>
              <a:buSzPts val="1800"/>
              <a:buChar char="»"/>
              <a:defRPr/>
            </a:lvl5pPr>
            <a:lvl6pPr marL="2743200" lvl="5" indent="-342900" algn="l">
              <a:lnSpc>
                <a:spcPct val="100000"/>
              </a:lnSpc>
              <a:spcBef>
                <a:spcPts val="3400"/>
              </a:spcBef>
              <a:spcAft>
                <a:spcPts val="0"/>
              </a:spcAft>
              <a:buSzPts val="1800"/>
              <a:buChar char="»"/>
              <a:defRPr/>
            </a:lvl6pPr>
            <a:lvl7pPr marL="3200400" lvl="6" indent="-342900" algn="l">
              <a:lnSpc>
                <a:spcPct val="100000"/>
              </a:lnSpc>
              <a:spcBef>
                <a:spcPts val="3400"/>
              </a:spcBef>
              <a:spcAft>
                <a:spcPts val="0"/>
              </a:spcAft>
              <a:buSzPts val="1800"/>
              <a:buChar char="»"/>
              <a:defRPr/>
            </a:lvl7pPr>
            <a:lvl8pPr marL="3657600" lvl="7" indent="-342900" algn="l">
              <a:lnSpc>
                <a:spcPct val="100000"/>
              </a:lnSpc>
              <a:spcBef>
                <a:spcPts val="3400"/>
              </a:spcBef>
              <a:spcAft>
                <a:spcPts val="0"/>
              </a:spcAft>
              <a:buSzPts val="1800"/>
              <a:buChar char="»"/>
              <a:defRPr/>
            </a:lvl8pPr>
            <a:lvl9pPr marL="4114800" lvl="8" indent="-342900" algn="l">
              <a:lnSpc>
                <a:spcPct val="100000"/>
              </a:lnSpc>
              <a:spcBef>
                <a:spcPts val="3400"/>
              </a:spcBef>
              <a:spcAft>
                <a:spcPts val="0"/>
              </a:spcAft>
              <a:buSzPts val="1800"/>
              <a:buChar char="»"/>
              <a:defRPr/>
            </a:lvl9pPr>
          </a:lstStyle>
          <a:p>
            <a:endParaRPr/>
          </a:p>
        </p:txBody>
      </p:sp>
      <p:sp>
        <p:nvSpPr>
          <p:cNvPr id="41" name="Google Shape;41;p14"/>
          <p:cNvSpPr>
            <a:spLocks noGrp="1"/>
          </p:cNvSpPr>
          <p:nvPr>
            <p:ph type="pic" idx="5"/>
          </p:nvPr>
        </p:nvSpPr>
        <p:spPr>
          <a:xfrm>
            <a:off x="14126948" y="1881370"/>
            <a:ext cx="8321948" cy="9592475"/>
          </a:xfrm>
          <a:prstGeom prst="rect">
            <a:avLst/>
          </a:prstGeom>
          <a:noFill/>
          <a:ln>
            <a:noFill/>
          </a:ln>
          <a:effectLst>
            <a:outerShdw blurRad="190500" dist="38100" dir="5400000" rotWithShape="0">
              <a:srgbClr val="000000">
                <a:alpha val="69803"/>
              </a:srgbClr>
            </a:outerShdw>
          </a:effectLst>
        </p:spPr>
      </p:sp>
      <p:sp>
        <p:nvSpPr>
          <p:cNvPr id="42" name="Google Shape;42;p14"/>
          <p:cNvSpPr txBox="1">
            <a:spLocks noGrp="1"/>
          </p:cNvSpPr>
          <p:nvPr>
            <p:ph type="sldNum" idx="12"/>
          </p:nvPr>
        </p:nvSpPr>
        <p:spPr>
          <a:xfrm>
            <a:off x="17475200" y="12392959"/>
            <a:ext cx="647619" cy="639484"/>
          </a:xfrm>
          <a:prstGeom prst="rect">
            <a:avLst/>
          </a:prstGeom>
          <a:noFill/>
          <a:ln>
            <a:noFill/>
          </a:ln>
        </p:spPr>
        <p:txBody>
          <a:bodyPr spcFirstLastPara="1" wrap="square" lIns="91425" tIns="91425" rIns="91425" bIns="91425" anchor="ctr" anchorCtr="0">
            <a:spAutoFit/>
          </a:bodyPr>
          <a:lstStyle>
            <a:lvl1pPr marL="0" lvl="0" indent="0" algn="l">
              <a:lnSpc>
                <a:spcPct val="100000"/>
              </a:lnSpc>
              <a:spcBef>
                <a:spcPts val="0"/>
              </a:spcBef>
              <a:spcAft>
                <a:spcPts val="0"/>
              </a:spcAft>
              <a:buSzPts val="3200"/>
              <a:buFont typeface="Arial"/>
              <a:buNone/>
              <a:defRPr>
                <a:latin typeface="Arial"/>
                <a:ea typeface="Arial"/>
                <a:cs typeface="Arial"/>
                <a:sym typeface="Arial"/>
              </a:defRPr>
            </a:lvl1pPr>
            <a:lvl2pPr marL="0" lvl="1" indent="0" algn="l">
              <a:lnSpc>
                <a:spcPct val="100000"/>
              </a:lnSpc>
              <a:spcBef>
                <a:spcPts val="0"/>
              </a:spcBef>
              <a:spcAft>
                <a:spcPts val="0"/>
              </a:spcAft>
              <a:buSzPts val="3200"/>
              <a:buFont typeface="Arial"/>
              <a:buNone/>
              <a:defRPr>
                <a:latin typeface="Arial"/>
                <a:ea typeface="Arial"/>
                <a:cs typeface="Arial"/>
                <a:sym typeface="Arial"/>
              </a:defRPr>
            </a:lvl2pPr>
            <a:lvl3pPr marL="0" lvl="2" indent="0" algn="l">
              <a:lnSpc>
                <a:spcPct val="100000"/>
              </a:lnSpc>
              <a:spcBef>
                <a:spcPts val="0"/>
              </a:spcBef>
              <a:spcAft>
                <a:spcPts val="0"/>
              </a:spcAft>
              <a:buSzPts val="3200"/>
              <a:buFont typeface="Arial"/>
              <a:buNone/>
              <a:defRPr>
                <a:latin typeface="Arial"/>
                <a:ea typeface="Arial"/>
                <a:cs typeface="Arial"/>
                <a:sym typeface="Arial"/>
              </a:defRPr>
            </a:lvl3pPr>
            <a:lvl4pPr marL="0" lvl="3" indent="0" algn="l">
              <a:lnSpc>
                <a:spcPct val="100000"/>
              </a:lnSpc>
              <a:spcBef>
                <a:spcPts val="0"/>
              </a:spcBef>
              <a:spcAft>
                <a:spcPts val="0"/>
              </a:spcAft>
              <a:buSzPts val="3200"/>
              <a:buFont typeface="Arial"/>
              <a:buNone/>
              <a:defRPr>
                <a:latin typeface="Arial"/>
                <a:ea typeface="Arial"/>
                <a:cs typeface="Arial"/>
                <a:sym typeface="Arial"/>
              </a:defRPr>
            </a:lvl4pPr>
            <a:lvl5pPr marL="0" lvl="4" indent="0" algn="l">
              <a:lnSpc>
                <a:spcPct val="100000"/>
              </a:lnSpc>
              <a:spcBef>
                <a:spcPts val="0"/>
              </a:spcBef>
              <a:spcAft>
                <a:spcPts val="0"/>
              </a:spcAft>
              <a:buSzPts val="3200"/>
              <a:buFont typeface="Arial"/>
              <a:buNone/>
              <a:defRPr>
                <a:latin typeface="Arial"/>
                <a:ea typeface="Arial"/>
                <a:cs typeface="Arial"/>
                <a:sym typeface="Arial"/>
              </a:defRPr>
            </a:lvl5pPr>
            <a:lvl6pPr marL="0" lvl="5" indent="0" algn="l">
              <a:lnSpc>
                <a:spcPct val="100000"/>
              </a:lnSpc>
              <a:spcBef>
                <a:spcPts val="0"/>
              </a:spcBef>
              <a:spcAft>
                <a:spcPts val="0"/>
              </a:spcAft>
              <a:buSzPts val="3200"/>
              <a:buFont typeface="Arial"/>
              <a:buNone/>
              <a:defRPr>
                <a:latin typeface="Arial"/>
                <a:ea typeface="Arial"/>
                <a:cs typeface="Arial"/>
                <a:sym typeface="Arial"/>
              </a:defRPr>
            </a:lvl6pPr>
            <a:lvl7pPr marL="0" lvl="6" indent="0" algn="l">
              <a:lnSpc>
                <a:spcPct val="100000"/>
              </a:lnSpc>
              <a:spcBef>
                <a:spcPts val="0"/>
              </a:spcBef>
              <a:spcAft>
                <a:spcPts val="0"/>
              </a:spcAft>
              <a:buSzPts val="3200"/>
              <a:buFont typeface="Arial"/>
              <a:buNone/>
              <a:defRPr>
                <a:latin typeface="Arial"/>
                <a:ea typeface="Arial"/>
                <a:cs typeface="Arial"/>
                <a:sym typeface="Arial"/>
              </a:defRPr>
            </a:lvl7pPr>
            <a:lvl8pPr marL="0" lvl="7" indent="0" algn="l">
              <a:lnSpc>
                <a:spcPct val="100000"/>
              </a:lnSpc>
              <a:spcBef>
                <a:spcPts val="0"/>
              </a:spcBef>
              <a:spcAft>
                <a:spcPts val="0"/>
              </a:spcAft>
              <a:buSzPts val="3200"/>
              <a:buFont typeface="Arial"/>
              <a:buNone/>
              <a:defRPr>
                <a:latin typeface="Arial"/>
                <a:ea typeface="Arial"/>
                <a:cs typeface="Arial"/>
                <a:sym typeface="Arial"/>
              </a:defRPr>
            </a:lvl8pPr>
            <a:lvl9pPr marL="0" lvl="8" indent="0" algn="l">
              <a:lnSpc>
                <a:spcPct val="100000"/>
              </a:lnSpc>
              <a:spcBef>
                <a:spcPts val="0"/>
              </a:spcBef>
              <a:spcAft>
                <a:spcPts val="0"/>
              </a:spcAft>
              <a:buSzPts val="3200"/>
              <a:buFont typeface="Arial"/>
              <a:buNone/>
              <a:defRPr>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19887182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5.xml"/><Relationship Id="rId7" Type="http://schemas.openxmlformats.org/officeDocument/2006/relationships/image" Target="../media/image2.pn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9" descr="eagle.png"/>
          <p:cNvPicPr preferRelativeResize="0"/>
          <p:nvPr/>
        </p:nvPicPr>
        <p:blipFill rotWithShape="1">
          <a:blip r:embed="rId4">
            <a:alphaModFix/>
          </a:blip>
          <a:srcRect/>
          <a:stretch/>
        </p:blipFill>
        <p:spPr>
          <a:xfrm>
            <a:off x="-1" y="0"/>
            <a:ext cx="24384001" cy="13716001"/>
          </a:xfrm>
          <a:prstGeom prst="rect">
            <a:avLst/>
          </a:prstGeom>
          <a:noFill/>
          <a:ln>
            <a:noFill/>
          </a:ln>
        </p:spPr>
      </p:pic>
      <p:pic>
        <p:nvPicPr>
          <p:cNvPr id="7" name="Google Shape;7;p9" descr="ThinkWild-Logo-White.png"/>
          <p:cNvPicPr preferRelativeResize="0"/>
          <p:nvPr/>
        </p:nvPicPr>
        <p:blipFill rotWithShape="1">
          <a:blip r:embed="rId5">
            <a:alphaModFix/>
          </a:blip>
          <a:srcRect/>
          <a:stretch/>
        </p:blipFill>
        <p:spPr>
          <a:xfrm>
            <a:off x="21672156" y="12444245"/>
            <a:ext cx="2219753" cy="973307"/>
          </a:xfrm>
          <a:prstGeom prst="rect">
            <a:avLst/>
          </a:prstGeom>
          <a:noFill/>
          <a:ln>
            <a:noFill/>
          </a:ln>
        </p:spPr>
      </p:pic>
      <p:pic>
        <p:nvPicPr>
          <p:cNvPr id="8" name="Google Shape;8;p9" descr="ThinkWild-Logo-Colour.png"/>
          <p:cNvPicPr preferRelativeResize="0"/>
          <p:nvPr/>
        </p:nvPicPr>
        <p:blipFill rotWithShape="1">
          <a:blip r:embed="rId6">
            <a:alphaModFix/>
          </a:blip>
          <a:srcRect/>
          <a:stretch/>
        </p:blipFill>
        <p:spPr>
          <a:xfrm>
            <a:off x="21130485" y="12206737"/>
            <a:ext cx="2583778" cy="1132922"/>
          </a:xfrm>
          <a:prstGeom prst="rect">
            <a:avLst/>
          </a:prstGeom>
          <a:noFill/>
          <a:ln>
            <a:noFill/>
          </a:ln>
        </p:spPr>
      </p:pic>
      <p:sp>
        <p:nvSpPr>
          <p:cNvPr id="9" name="Google Shape;9;p9"/>
          <p:cNvSpPr/>
          <p:nvPr/>
        </p:nvSpPr>
        <p:spPr>
          <a:xfrm rot="10800000">
            <a:off x="24198251" y="-16702"/>
            <a:ext cx="186973" cy="13716003"/>
          </a:xfrm>
          <a:prstGeom prst="rect">
            <a:avLst/>
          </a:prstGeom>
          <a:gradFill>
            <a:gsLst>
              <a:gs pos="0">
                <a:srgbClr val="9BC521"/>
              </a:gs>
              <a:gs pos="100000">
                <a:srgbClr val="1F4219"/>
              </a:gs>
            </a:gsLst>
            <a:lin ang="16200000" scaled="0"/>
          </a:gradFill>
          <a:ln>
            <a:noFill/>
          </a:ln>
          <a:effectLst>
            <a:outerShdw blurRad="76200" dist="38100" dir="5400000" rotWithShape="0">
              <a:srgbClr val="000000">
                <a:alpha val="34901"/>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0" name="Google Shape;10;p9"/>
          <p:cNvSpPr/>
          <p:nvPr/>
        </p:nvSpPr>
        <p:spPr>
          <a:xfrm rot="10800000">
            <a:off x="16515" y="-16702"/>
            <a:ext cx="186973" cy="13716003"/>
          </a:xfrm>
          <a:prstGeom prst="rect">
            <a:avLst/>
          </a:prstGeom>
          <a:gradFill>
            <a:gsLst>
              <a:gs pos="0">
                <a:srgbClr val="9BC521"/>
              </a:gs>
              <a:gs pos="100000">
                <a:srgbClr val="1F4219"/>
              </a:gs>
            </a:gsLst>
            <a:lin ang="5400000" scaled="0"/>
          </a:gradFill>
          <a:ln>
            <a:noFill/>
          </a:ln>
          <a:effectLst>
            <a:outerShdw blurRad="76200" dist="38100" dir="5400000" rotWithShape="0">
              <a:srgbClr val="000000">
                <a:alpha val="34901"/>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1" name="Google Shape;11;p9"/>
          <p:cNvSpPr txBox="1">
            <a:spLocks noGrp="1"/>
          </p:cNvSpPr>
          <p:nvPr>
            <p:ph type="title"/>
          </p:nvPr>
        </p:nvSpPr>
        <p:spPr>
          <a:xfrm>
            <a:off x="3653366" y="1539875"/>
            <a:ext cx="19507201" cy="3336925"/>
          </a:xfrm>
          <a:prstGeom prst="rect">
            <a:avLst/>
          </a:prstGeom>
          <a:noFill/>
          <a:ln>
            <a:noFill/>
          </a:ln>
        </p:spPr>
        <p:txBody>
          <a:bodyPr spcFirstLastPara="1" wrap="square" lIns="91425" tIns="91425" rIns="91425" bIns="91425" anchor="ctr" anchorCtr="0">
            <a:normAutofit/>
          </a:bodyPr>
          <a:lstStyle>
            <a:lvl1pPr marR="0" lvl="0"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1pPr>
            <a:lvl2pPr marR="0" lvl="1"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2pPr>
            <a:lvl3pPr marR="0" lvl="2"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3pPr>
            <a:lvl4pPr marR="0" lvl="3"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4pPr>
            <a:lvl5pPr marR="0" lvl="4"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5pPr>
            <a:lvl6pPr marR="0" lvl="5"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6pPr>
            <a:lvl7pPr marR="0" lvl="6"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7pPr>
            <a:lvl8pPr marR="0" lvl="7"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8pPr>
            <a:lvl9pPr marR="0" lvl="8"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9pPr>
          </a:lstStyle>
          <a:p>
            <a:endParaRPr/>
          </a:p>
        </p:txBody>
      </p:sp>
      <p:sp>
        <p:nvSpPr>
          <p:cNvPr id="12" name="Google Shape;12;p9"/>
          <p:cNvSpPr txBox="1">
            <a:spLocks noGrp="1"/>
          </p:cNvSpPr>
          <p:nvPr>
            <p:ph type="body" idx="1"/>
          </p:nvPr>
        </p:nvSpPr>
        <p:spPr>
          <a:xfrm>
            <a:off x="13610166" y="4876800"/>
            <a:ext cx="9550401" cy="8839200"/>
          </a:xfrm>
          <a:prstGeom prst="rect">
            <a:avLst/>
          </a:prstGeom>
          <a:noFill/>
          <a:ln>
            <a:noFill/>
          </a:ln>
        </p:spPr>
        <p:txBody>
          <a:bodyPr spcFirstLastPara="1" wrap="square" lIns="91425" tIns="91425" rIns="91425" bIns="91425" anchor="t" anchorCtr="0">
            <a:normAutofit/>
          </a:bodyPr>
          <a:lstStyle>
            <a:lvl1pPr marL="457200" marR="0" lvl="0" indent="-401320" algn="l" rtl="0">
              <a:lnSpc>
                <a:spcPct val="100000"/>
              </a:lnSpc>
              <a:spcBef>
                <a:spcPts val="3400"/>
              </a:spcBef>
              <a:spcAft>
                <a:spcPts val="0"/>
              </a:spcAft>
              <a:buClr>
                <a:srgbClr val="FFFF00"/>
              </a:buClr>
              <a:buSzPts val="2720"/>
              <a:buFont typeface="Arial"/>
              <a:buChar char="⬛"/>
              <a:defRPr sz="3200" b="0" i="0" u="none" strike="noStrike" cap="none">
                <a:solidFill>
                  <a:srgbClr val="21431A"/>
                </a:solidFill>
                <a:latin typeface="Arial"/>
                <a:ea typeface="Arial"/>
                <a:cs typeface="Arial"/>
                <a:sym typeface="Arial"/>
              </a:defRPr>
            </a:lvl1pPr>
            <a:lvl2pPr marL="914400" marR="0" lvl="1"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2pPr>
            <a:lvl3pPr marL="1371600" marR="0" lvl="2"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3pPr>
            <a:lvl4pPr marL="1828800" marR="0" lvl="3"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4pPr>
            <a:lvl5pPr marL="2286000" marR="0" lvl="4"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5pPr>
            <a:lvl6pPr marL="2743200" marR="0" lvl="5"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6pPr>
            <a:lvl7pPr marL="3200400" marR="0" lvl="6"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7pPr>
            <a:lvl8pPr marL="3657600" marR="0" lvl="7"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8pPr>
            <a:lvl9pPr marL="4114800" marR="0" lvl="8"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9pPr>
          </a:lstStyle>
          <a:p>
            <a:endParaRPr/>
          </a:p>
        </p:txBody>
      </p:sp>
      <p:sp>
        <p:nvSpPr>
          <p:cNvPr id="13" name="Google Shape;13;p9"/>
          <p:cNvSpPr txBox="1">
            <a:spLocks noGrp="1"/>
          </p:cNvSpPr>
          <p:nvPr>
            <p:ph type="sldNum" idx="12"/>
          </p:nvPr>
        </p:nvSpPr>
        <p:spPr>
          <a:xfrm>
            <a:off x="17475200" y="12392959"/>
            <a:ext cx="647619" cy="639484"/>
          </a:xfrm>
          <a:prstGeom prst="rect">
            <a:avLst/>
          </a:prstGeom>
          <a:noFill/>
          <a:ln>
            <a:noFill/>
          </a:ln>
        </p:spPr>
        <p:txBody>
          <a:bodyPr spcFirstLastPara="1" wrap="square" lIns="91425" tIns="91425" rIns="91425" bIns="91425" anchor="ctr" anchorCtr="0">
            <a:spAutoFit/>
          </a:bodyPr>
          <a:lstStyle>
            <a:lvl1pPr marL="0" marR="0" lvl="0"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1pPr>
            <a:lvl2pPr marL="0" marR="0" lvl="1"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2pPr>
            <a:lvl3pPr marL="0" marR="0" lvl="2"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3pPr>
            <a:lvl4pPr marL="0" marR="0" lvl="3"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4pPr>
            <a:lvl5pPr marL="0" marR="0" lvl="4"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5pPr>
            <a:lvl6pPr marL="0" marR="0" lvl="5"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6pPr>
            <a:lvl7pPr marL="0" marR="0" lvl="6"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7pPr>
            <a:lvl8pPr marL="0" marR="0" lvl="7"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8pPr>
            <a:lvl9pPr marL="0" marR="0" lvl="8"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9" descr="eagle.png"/>
          <p:cNvPicPr preferRelativeResize="0"/>
          <p:nvPr/>
        </p:nvPicPr>
        <p:blipFill rotWithShape="1">
          <a:blip r:embed="rId6">
            <a:alphaModFix/>
          </a:blip>
          <a:srcRect/>
          <a:stretch/>
        </p:blipFill>
        <p:spPr>
          <a:xfrm>
            <a:off x="-1" y="0"/>
            <a:ext cx="24384001" cy="13716001"/>
          </a:xfrm>
          <a:prstGeom prst="rect">
            <a:avLst/>
          </a:prstGeom>
          <a:noFill/>
          <a:ln>
            <a:noFill/>
          </a:ln>
        </p:spPr>
      </p:pic>
      <p:pic>
        <p:nvPicPr>
          <p:cNvPr id="7" name="Google Shape;7;p9" descr="ThinkWild-Logo-White.png"/>
          <p:cNvPicPr preferRelativeResize="0"/>
          <p:nvPr/>
        </p:nvPicPr>
        <p:blipFill rotWithShape="1">
          <a:blip r:embed="rId7">
            <a:alphaModFix/>
          </a:blip>
          <a:srcRect/>
          <a:stretch/>
        </p:blipFill>
        <p:spPr>
          <a:xfrm>
            <a:off x="21672156" y="12444245"/>
            <a:ext cx="2219753" cy="973307"/>
          </a:xfrm>
          <a:prstGeom prst="rect">
            <a:avLst/>
          </a:prstGeom>
          <a:noFill/>
          <a:ln>
            <a:noFill/>
          </a:ln>
        </p:spPr>
      </p:pic>
      <p:pic>
        <p:nvPicPr>
          <p:cNvPr id="8" name="Google Shape;8;p9" descr="ThinkWild-Logo-Colour.png"/>
          <p:cNvPicPr preferRelativeResize="0"/>
          <p:nvPr/>
        </p:nvPicPr>
        <p:blipFill rotWithShape="1">
          <a:blip r:embed="rId8">
            <a:alphaModFix/>
          </a:blip>
          <a:srcRect/>
          <a:stretch/>
        </p:blipFill>
        <p:spPr>
          <a:xfrm>
            <a:off x="21130485" y="12206737"/>
            <a:ext cx="2583778" cy="1132922"/>
          </a:xfrm>
          <a:prstGeom prst="rect">
            <a:avLst/>
          </a:prstGeom>
          <a:noFill/>
          <a:ln>
            <a:noFill/>
          </a:ln>
        </p:spPr>
      </p:pic>
      <p:sp>
        <p:nvSpPr>
          <p:cNvPr id="9" name="Google Shape;9;p9"/>
          <p:cNvSpPr/>
          <p:nvPr/>
        </p:nvSpPr>
        <p:spPr>
          <a:xfrm rot="10800000">
            <a:off x="24198251" y="-16702"/>
            <a:ext cx="186973" cy="13716003"/>
          </a:xfrm>
          <a:prstGeom prst="rect">
            <a:avLst/>
          </a:prstGeom>
          <a:gradFill>
            <a:gsLst>
              <a:gs pos="0">
                <a:srgbClr val="9BC521"/>
              </a:gs>
              <a:gs pos="100000">
                <a:srgbClr val="1F4219"/>
              </a:gs>
            </a:gsLst>
            <a:lin ang="16200000" scaled="0"/>
          </a:gradFill>
          <a:ln>
            <a:noFill/>
          </a:ln>
          <a:effectLst>
            <a:outerShdw blurRad="76200" dist="38100" dir="5400000" rotWithShape="0">
              <a:srgbClr val="000000">
                <a:alpha val="34901"/>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0" name="Google Shape;10;p9"/>
          <p:cNvSpPr/>
          <p:nvPr/>
        </p:nvSpPr>
        <p:spPr>
          <a:xfrm rot="10800000">
            <a:off x="16515" y="-16702"/>
            <a:ext cx="186973" cy="13716003"/>
          </a:xfrm>
          <a:prstGeom prst="rect">
            <a:avLst/>
          </a:prstGeom>
          <a:gradFill>
            <a:gsLst>
              <a:gs pos="0">
                <a:srgbClr val="9BC521"/>
              </a:gs>
              <a:gs pos="100000">
                <a:srgbClr val="1F4219"/>
              </a:gs>
            </a:gsLst>
            <a:lin ang="5400000" scaled="0"/>
          </a:gradFill>
          <a:ln>
            <a:noFill/>
          </a:ln>
          <a:effectLst>
            <a:outerShdw blurRad="76200" dist="38100" dir="5400000" rotWithShape="0">
              <a:srgbClr val="000000">
                <a:alpha val="34901"/>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1" name="Google Shape;11;p9"/>
          <p:cNvSpPr txBox="1">
            <a:spLocks noGrp="1"/>
          </p:cNvSpPr>
          <p:nvPr>
            <p:ph type="title"/>
          </p:nvPr>
        </p:nvSpPr>
        <p:spPr>
          <a:xfrm>
            <a:off x="3653366" y="1539875"/>
            <a:ext cx="19507201" cy="3336925"/>
          </a:xfrm>
          <a:prstGeom prst="rect">
            <a:avLst/>
          </a:prstGeom>
          <a:noFill/>
          <a:ln>
            <a:noFill/>
          </a:ln>
        </p:spPr>
        <p:txBody>
          <a:bodyPr spcFirstLastPara="1" wrap="square" lIns="91425" tIns="91425" rIns="91425" bIns="91425" anchor="ctr" anchorCtr="0">
            <a:normAutofit/>
          </a:bodyPr>
          <a:lstStyle>
            <a:lvl1pPr marR="0" lvl="0"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1pPr>
            <a:lvl2pPr marR="0" lvl="1"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2pPr>
            <a:lvl3pPr marR="0" lvl="2"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3pPr>
            <a:lvl4pPr marR="0" lvl="3"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4pPr>
            <a:lvl5pPr marR="0" lvl="4"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5pPr>
            <a:lvl6pPr marR="0" lvl="5"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6pPr>
            <a:lvl7pPr marR="0" lvl="6"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7pPr>
            <a:lvl8pPr marR="0" lvl="7"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8pPr>
            <a:lvl9pPr marR="0" lvl="8" algn="l" rtl="0">
              <a:lnSpc>
                <a:spcPct val="100000"/>
              </a:lnSpc>
              <a:spcBef>
                <a:spcPts val="0"/>
              </a:spcBef>
              <a:spcAft>
                <a:spcPts val="0"/>
              </a:spcAft>
              <a:buClr>
                <a:srgbClr val="21431A"/>
              </a:buClr>
              <a:buSzPts val="9000"/>
              <a:buFont typeface="Arial"/>
              <a:buNone/>
              <a:defRPr sz="9000" b="0" i="0" u="none" strike="noStrike" cap="none">
                <a:solidFill>
                  <a:srgbClr val="21431A"/>
                </a:solidFill>
                <a:latin typeface="Arial"/>
                <a:ea typeface="Arial"/>
                <a:cs typeface="Arial"/>
                <a:sym typeface="Arial"/>
              </a:defRPr>
            </a:lvl9pPr>
          </a:lstStyle>
          <a:p>
            <a:endParaRPr/>
          </a:p>
        </p:txBody>
      </p:sp>
      <p:sp>
        <p:nvSpPr>
          <p:cNvPr id="12" name="Google Shape;12;p9"/>
          <p:cNvSpPr txBox="1">
            <a:spLocks noGrp="1"/>
          </p:cNvSpPr>
          <p:nvPr>
            <p:ph type="body" idx="1"/>
          </p:nvPr>
        </p:nvSpPr>
        <p:spPr>
          <a:xfrm>
            <a:off x="13610166" y="4876800"/>
            <a:ext cx="9550401" cy="8839200"/>
          </a:xfrm>
          <a:prstGeom prst="rect">
            <a:avLst/>
          </a:prstGeom>
          <a:noFill/>
          <a:ln>
            <a:noFill/>
          </a:ln>
        </p:spPr>
        <p:txBody>
          <a:bodyPr spcFirstLastPara="1" wrap="square" lIns="91425" tIns="91425" rIns="91425" bIns="91425" anchor="t" anchorCtr="0">
            <a:normAutofit/>
          </a:bodyPr>
          <a:lstStyle>
            <a:lvl1pPr marL="457200" marR="0" lvl="0" indent="-401320" algn="l" rtl="0">
              <a:lnSpc>
                <a:spcPct val="100000"/>
              </a:lnSpc>
              <a:spcBef>
                <a:spcPts val="3400"/>
              </a:spcBef>
              <a:spcAft>
                <a:spcPts val="0"/>
              </a:spcAft>
              <a:buClr>
                <a:srgbClr val="FFFF00"/>
              </a:buClr>
              <a:buSzPts val="2720"/>
              <a:buFont typeface="Arial"/>
              <a:buChar char="⬛"/>
              <a:defRPr sz="3200" b="0" i="0" u="none" strike="noStrike" cap="none">
                <a:solidFill>
                  <a:srgbClr val="21431A"/>
                </a:solidFill>
                <a:latin typeface="Arial"/>
                <a:ea typeface="Arial"/>
                <a:cs typeface="Arial"/>
                <a:sym typeface="Arial"/>
              </a:defRPr>
            </a:lvl1pPr>
            <a:lvl2pPr marL="914400" marR="0" lvl="1"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2pPr>
            <a:lvl3pPr marL="1371600" marR="0" lvl="2"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3pPr>
            <a:lvl4pPr marL="1828800" marR="0" lvl="3"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4pPr>
            <a:lvl5pPr marL="2286000" marR="0" lvl="4"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5pPr>
            <a:lvl6pPr marL="2743200" marR="0" lvl="5"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6pPr>
            <a:lvl7pPr marL="3200400" marR="0" lvl="6"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7pPr>
            <a:lvl8pPr marL="3657600" marR="0" lvl="7"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8pPr>
            <a:lvl9pPr marL="4114800" marR="0" lvl="8" indent="-431800" algn="l" rtl="0">
              <a:lnSpc>
                <a:spcPct val="100000"/>
              </a:lnSpc>
              <a:spcBef>
                <a:spcPts val="3400"/>
              </a:spcBef>
              <a:spcAft>
                <a:spcPts val="0"/>
              </a:spcAft>
              <a:buClr>
                <a:srgbClr val="FFFF00"/>
              </a:buClr>
              <a:buSzPts val="3200"/>
              <a:buFont typeface="Arial"/>
              <a:buChar char="»"/>
              <a:defRPr sz="3200" b="0" i="0" u="none" strike="noStrike" cap="none">
                <a:solidFill>
                  <a:srgbClr val="21431A"/>
                </a:solidFill>
                <a:latin typeface="Arial"/>
                <a:ea typeface="Arial"/>
                <a:cs typeface="Arial"/>
                <a:sym typeface="Arial"/>
              </a:defRPr>
            </a:lvl9pPr>
          </a:lstStyle>
          <a:p>
            <a:endParaRPr/>
          </a:p>
        </p:txBody>
      </p:sp>
      <p:sp>
        <p:nvSpPr>
          <p:cNvPr id="13" name="Google Shape;13;p9"/>
          <p:cNvSpPr txBox="1">
            <a:spLocks noGrp="1"/>
          </p:cNvSpPr>
          <p:nvPr>
            <p:ph type="sldNum" idx="12"/>
          </p:nvPr>
        </p:nvSpPr>
        <p:spPr>
          <a:xfrm>
            <a:off x="17475200" y="12392959"/>
            <a:ext cx="647619" cy="639484"/>
          </a:xfrm>
          <a:prstGeom prst="rect">
            <a:avLst/>
          </a:prstGeom>
          <a:noFill/>
          <a:ln>
            <a:noFill/>
          </a:ln>
        </p:spPr>
        <p:txBody>
          <a:bodyPr spcFirstLastPara="1" wrap="square" lIns="91425" tIns="91425" rIns="91425" bIns="91425" anchor="ctr" anchorCtr="0">
            <a:spAutoFit/>
          </a:bodyPr>
          <a:lstStyle>
            <a:lvl1pPr marL="0" marR="0" lvl="0"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1pPr>
            <a:lvl2pPr marL="0" marR="0" lvl="1"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2pPr>
            <a:lvl3pPr marL="0" marR="0" lvl="2"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3pPr>
            <a:lvl4pPr marL="0" marR="0" lvl="3"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4pPr>
            <a:lvl5pPr marL="0" marR="0" lvl="4"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5pPr>
            <a:lvl6pPr marL="0" marR="0" lvl="5"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6pPr>
            <a:lvl7pPr marL="0" marR="0" lvl="6"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7pPr>
            <a:lvl8pPr marL="0" marR="0" lvl="7"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8pPr>
            <a:lvl9pPr marL="0" marR="0" lvl="8" indent="0" algn="l" rtl="0">
              <a:lnSpc>
                <a:spcPct val="100000"/>
              </a:lnSpc>
              <a:spcBef>
                <a:spcPts val="0"/>
              </a:spcBef>
              <a:spcAft>
                <a:spcPts val="0"/>
              </a:spcAft>
              <a:buClr>
                <a:srgbClr val="21431A"/>
              </a:buClr>
              <a:buSzPts val="3200"/>
              <a:buFont typeface="Arial"/>
              <a:buNone/>
              <a:defRPr sz="3200" b="0" i="0" u="none" strike="noStrike" cap="none">
                <a:solidFill>
                  <a:srgbClr val="21431A"/>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sz="1400">
              <a:solidFill>
                <a:srgbClr val="000000"/>
              </a:solidFill>
            </a:endParaRPr>
          </a:p>
        </p:txBody>
      </p:sp>
    </p:spTree>
    <p:extLst>
      <p:ext uri="{BB962C8B-B14F-4D97-AF65-F5344CB8AC3E}">
        <p14:creationId xmlns:p14="http://schemas.microsoft.com/office/powerpoint/2010/main" val="964570455"/>
      </p:ext>
    </p:extLst>
  </p:cSld>
  <p:clrMap bg1="lt1" tx1="dk1" bg2="dk2" tx2="lt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6" name="Google Shape;66;p3"/>
          <p:cNvSpPr txBox="1">
            <a:spLocks noGrp="1"/>
          </p:cNvSpPr>
          <p:nvPr>
            <p:ph type="body" idx="2"/>
          </p:nvPr>
        </p:nvSpPr>
        <p:spPr>
          <a:xfrm>
            <a:off x="4687887" y="2203246"/>
            <a:ext cx="15008222" cy="2703436"/>
          </a:xfrm>
          <a:prstGeom prst="rect">
            <a:avLst/>
          </a:prstGeom>
          <a:noFill/>
          <a:ln>
            <a:noFill/>
          </a:ln>
        </p:spPr>
        <p:txBody>
          <a:bodyPr spcFirstLastPara="1" wrap="square" lIns="91425" tIns="91425" rIns="91425" bIns="91425" anchor="t" anchorCtr="0">
            <a:normAutofit/>
          </a:bodyPr>
          <a:lstStyle/>
          <a:p>
            <a:pPr marL="0" marR="0" lvl="0" indent="0" algn="ctr" rtl="0">
              <a:lnSpc>
                <a:spcPct val="100000"/>
              </a:lnSpc>
              <a:spcBef>
                <a:spcPts val="0"/>
              </a:spcBef>
              <a:spcAft>
                <a:spcPts val="0"/>
              </a:spcAft>
              <a:buClr>
                <a:srgbClr val="FFFF00"/>
              </a:buClr>
              <a:buSzPts val="6000"/>
              <a:buFont typeface="Century Gothic"/>
              <a:buNone/>
            </a:pPr>
            <a:r>
              <a:rPr lang="en-US" dirty="0">
                <a:solidFill>
                  <a:srgbClr val="7BA21F"/>
                </a:solidFill>
                <a:latin typeface="Century Gothic"/>
                <a:ea typeface="Century Gothic"/>
                <a:cs typeface="Century Gothic"/>
                <a:sym typeface="Century Gothic"/>
              </a:rPr>
              <a:t>CRRU UK</a:t>
            </a:r>
          </a:p>
          <a:p>
            <a:pPr marL="0" marR="0" lvl="0" indent="0" algn="ctr" rtl="0">
              <a:lnSpc>
                <a:spcPct val="100000"/>
              </a:lnSpc>
              <a:spcBef>
                <a:spcPts val="0"/>
              </a:spcBef>
              <a:spcAft>
                <a:spcPts val="0"/>
              </a:spcAft>
              <a:buClr>
                <a:srgbClr val="FFFF00"/>
              </a:buClr>
              <a:buSzPts val="6000"/>
              <a:buFont typeface="Century Gothic"/>
              <a:buNone/>
            </a:pPr>
            <a:endParaRPr lang="en-US" dirty="0">
              <a:solidFill>
                <a:srgbClr val="7BA21F"/>
              </a:solidFill>
              <a:latin typeface="Century Gothic"/>
              <a:ea typeface="Century Gothic"/>
              <a:cs typeface="Century Gothic"/>
              <a:sym typeface="Century Gothic"/>
            </a:endParaRPr>
          </a:p>
          <a:p>
            <a:pPr marL="0" marR="0" lvl="0" indent="0" algn="ctr" rtl="0">
              <a:lnSpc>
                <a:spcPct val="100000"/>
              </a:lnSpc>
              <a:spcBef>
                <a:spcPts val="0"/>
              </a:spcBef>
              <a:spcAft>
                <a:spcPts val="0"/>
              </a:spcAft>
              <a:buClr>
                <a:srgbClr val="FFFF00"/>
              </a:buClr>
              <a:buSzPts val="6000"/>
              <a:buFont typeface="Century Gothic"/>
              <a:buNone/>
            </a:pPr>
            <a:r>
              <a:rPr lang="en-US" dirty="0">
                <a:solidFill>
                  <a:srgbClr val="7BA21F"/>
                </a:solidFill>
                <a:latin typeface="Century Gothic"/>
                <a:ea typeface="Century Gothic"/>
                <a:cs typeface="Century Gothic"/>
                <a:sym typeface="Century Gothic"/>
              </a:rPr>
              <a:t>A training resource for: </a:t>
            </a:r>
          </a:p>
          <a:p>
            <a:pPr marL="0" marR="0" lvl="0" indent="0" algn="ctr" rtl="0">
              <a:lnSpc>
                <a:spcPct val="100000"/>
              </a:lnSpc>
              <a:spcBef>
                <a:spcPts val="0"/>
              </a:spcBef>
              <a:spcAft>
                <a:spcPts val="0"/>
              </a:spcAft>
              <a:buClr>
                <a:srgbClr val="FFFF00"/>
              </a:buClr>
              <a:buSzPts val="6000"/>
              <a:buFont typeface="Century Gothic"/>
              <a:buNone/>
            </a:pPr>
            <a:endParaRPr lang="en-US" dirty="0">
              <a:solidFill>
                <a:srgbClr val="7BA21F"/>
              </a:solidFill>
              <a:latin typeface="Century Gothic"/>
              <a:ea typeface="Century Gothic"/>
              <a:cs typeface="Century Gothic"/>
              <a:sym typeface="Century Gothic"/>
            </a:endParaRPr>
          </a:p>
          <a:p>
            <a:pPr marL="0" marR="0" lvl="0" indent="0" algn="ctr" rtl="0">
              <a:lnSpc>
                <a:spcPct val="100000"/>
              </a:lnSpc>
              <a:spcBef>
                <a:spcPts val="0"/>
              </a:spcBef>
              <a:spcAft>
                <a:spcPts val="0"/>
              </a:spcAft>
              <a:buClr>
                <a:srgbClr val="FFFF00"/>
              </a:buClr>
              <a:buSzPts val="6000"/>
              <a:buFont typeface="Century Gothic"/>
              <a:buNone/>
            </a:pPr>
            <a:r>
              <a:rPr lang="en-US" dirty="0">
                <a:solidFill>
                  <a:srgbClr val="7BA21F"/>
                </a:solidFill>
                <a:latin typeface="Century Gothic"/>
                <a:ea typeface="Century Gothic"/>
                <a:cs typeface="Century Gothic"/>
                <a:sym typeface="Century Gothic"/>
              </a:rPr>
              <a:t>Continuing Professional Development</a:t>
            </a:r>
            <a:endParaRPr sz="1400" dirty="0"/>
          </a:p>
        </p:txBody>
      </p:sp>
      <p:sp>
        <p:nvSpPr>
          <p:cNvPr id="67" name="Google Shape;67;p3"/>
          <p:cNvSpPr txBox="1"/>
          <p:nvPr/>
        </p:nvSpPr>
        <p:spPr>
          <a:xfrm>
            <a:off x="4229971" y="700171"/>
            <a:ext cx="15924055" cy="1415742"/>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FFFF00"/>
              </a:buClr>
              <a:buSzPts val="9600"/>
              <a:buFont typeface="Century Gothic"/>
              <a:buNone/>
            </a:pPr>
            <a:r>
              <a:rPr lang="en-US" sz="8000" b="1" i="0" u="none" strike="noStrike" cap="none" dirty="0">
                <a:solidFill>
                  <a:srgbClr val="21431A"/>
                </a:solidFill>
                <a:latin typeface="Century Gothic" panose="020B0502020202020204" pitchFamily="34" charset="0"/>
                <a:ea typeface="Century Gothic"/>
                <a:cs typeface="Century Gothic"/>
                <a:sym typeface="Century Gothic"/>
              </a:rPr>
              <a:t>Environmental Risk Assessments</a:t>
            </a:r>
            <a:endParaRPr sz="1100" dirty="0">
              <a:latin typeface="Century Gothic" panose="020B0502020202020204" pitchFamily="34" charset="0"/>
            </a:endParaRPr>
          </a:p>
        </p:txBody>
      </p:sp>
      <p:sp>
        <p:nvSpPr>
          <p:cNvPr id="2" name="Rectangle 1">
            <a:extLst>
              <a:ext uri="{FF2B5EF4-FFF2-40B4-BE49-F238E27FC236}">
                <a16:creationId xmlns:a16="http://schemas.microsoft.com/office/drawing/2014/main" id="{A8AF4978-31F1-18B4-9CBA-80C229CD7692}"/>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pic>
        <p:nvPicPr>
          <p:cNvPr id="5" name="Picture 4">
            <a:extLst>
              <a:ext uri="{FF2B5EF4-FFF2-40B4-BE49-F238E27FC236}">
                <a16:creationId xmlns:a16="http://schemas.microsoft.com/office/drawing/2014/main" id="{43FB8DA6-B75E-4371-2DA1-4969A5863964}"/>
              </a:ext>
            </a:extLst>
          </p:cNvPr>
          <p:cNvPicPr>
            <a:picLocks noChangeAspect="1"/>
          </p:cNvPicPr>
          <p:nvPr/>
        </p:nvPicPr>
        <p:blipFill>
          <a:blip r:embed="rId3"/>
          <a:stretch>
            <a:fillRect/>
          </a:stretch>
        </p:blipFill>
        <p:spPr>
          <a:xfrm>
            <a:off x="6456129" y="5186278"/>
            <a:ext cx="11471738" cy="734657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35ECD595-00CB-8400-6171-CE45B82B19C8}"/>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1AAD43BB-1937-3076-576E-3754CE861D05}"/>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FFFF00"/>
              </a:buClr>
              <a:buSzPts val="9000"/>
              <a:buFont typeface="Century Gothic"/>
              <a:buNone/>
            </a:pPr>
            <a:r>
              <a:rPr lang="en-US" sz="7200" b="1" dirty="0">
                <a:solidFill>
                  <a:srgbClr val="21431A"/>
                </a:solidFill>
                <a:latin typeface="Century Gothic"/>
                <a:ea typeface="Century Gothic"/>
                <a:cs typeface="Century Gothic"/>
                <a:sym typeface="Century Gothic"/>
              </a:rPr>
              <a:t>Why bother?</a:t>
            </a:r>
            <a:endParaRPr sz="1000" dirty="0"/>
          </a:p>
        </p:txBody>
      </p:sp>
      <p:sp>
        <p:nvSpPr>
          <p:cNvPr id="82" name="Google Shape;82;p5">
            <a:extLst>
              <a:ext uri="{FF2B5EF4-FFF2-40B4-BE49-F238E27FC236}">
                <a16:creationId xmlns:a16="http://schemas.microsoft.com/office/drawing/2014/main" id="{709FCDFA-4432-3233-E184-994155854743}"/>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hopefully, you do not want to endanger any wild animal on your property / client’s property</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Before stewardship this may have unwittingly been the case </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we know better since stewardship began</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we need to show the Authorities that we can use AVK rodenticides properly – otherwise we could lose them</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producing ERAs is one way of demonstrating this</a:t>
            </a:r>
          </a:p>
        </p:txBody>
      </p:sp>
      <p:sp>
        <p:nvSpPr>
          <p:cNvPr id="3" name="Rectangle 2">
            <a:extLst>
              <a:ext uri="{FF2B5EF4-FFF2-40B4-BE49-F238E27FC236}">
                <a16:creationId xmlns:a16="http://schemas.microsoft.com/office/drawing/2014/main" id="{CFF9BB7B-B419-AE8A-E03B-1A5D7EED4BC0}"/>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spTree>
    <p:extLst>
      <p:ext uri="{BB962C8B-B14F-4D97-AF65-F5344CB8AC3E}">
        <p14:creationId xmlns:p14="http://schemas.microsoft.com/office/powerpoint/2010/main" val="33716991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B9100F9B-C7C1-E2CA-79BF-7D5FBF5A0D8D}"/>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AFBB0739-D72C-C11A-6080-3651DF9A66C3}"/>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FFFF00"/>
              </a:buClr>
              <a:buSzPts val="9000"/>
              <a:buFont typeface="Century Gothic"/>
              <a:buNone/>
            </a:pPr>
            <a:r>
              <a:rPr lang="en-US" sz="7200" b="1" dirty="0">
                <a:solidFill>
                  <a:srgbClr val="21431A"/>
                </a:solidFill>
                <a:latin typeface="Century Gothic"/>
                <a:ea typeface="Century Gothic"/>
                <a:cs typeface="Century Gothic"/>
                <a:sym typeface="Century Gothic"/>
              </a:rPr>
              <a:t>Why bother?</a:t>
            </a:r>
            <a:endParaRPr sz="1000" dirty="0"/>
          </a:p>
        </p:txBody>
      </p:sp>
      <p:sp>
        <p:nvSpPr>
          <p:cNvPr id="82" name="Google Shape;82;p5">
            <a:extLst>
              <a:ext uri="{FF2B5EF4-FFF2-40B4-BE49-F238E27FC236}">
                <a16:creationId xmlns:a16="http://schemas.microsoft.com/office/drawing/2014/main" id="{525579C0-60F9-718A-4E6C-B8DBB8B7E354}"/>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a pest controller was successfully prosecuted following a Wildlife Incident Investigation, triggered by a dead fox with AVK residues in it</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they faced several charges relating to the improper use of AVK baits</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one charge was ‘</a:t>
            </a:r>
            <a:r>
              <a:rPr lang="en-GB" sz="4800" b="0" i="0" u="none" strike="noStrike" cap="none" dirty="0">
                <a:solidFill>
                  <a:srgbClr val="FF0000"/>
                </a:solidFill>
                <a:latin typeface="Century Gothic"/>
                <a:ea typeface="Century Gothic"/>
                <a:cs typeface="Century Gothic"/>
                <a:sym typeface="Century Gothic"/>
              </a:rPr>
              <a:t>failing to produce an Environmental Risk Assessment</a:t>
            </a:r>
            <a:r>
              <a:rPr lang="en-GB" sz="4800" dirty="0">
                <a:solidFill>
                  <a:srgbClr val="21431A"/>
                </a:solidFill>
                <a:latin typeface="Century Gothic"/>
                <a:ea typeface="Century Gothic"/>
                <a:cs typeface="Century Gothic"/>
                <a:sym typeface="Century Gothic"/>
              </a:rPr>
              <a:t>’</a:t>
            </a: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this was in 2011</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a legal precedent has been set</a:t>
            </a:r>
          </a:p>
        </p:txBody>
      </p:sp>
      <p:sp>
        <p:nvSpPr>
          <p:cNvPr id="3" name="Rectangle 2">
            <a:extLst>
              <a:ext uri="{FF2B5EF4-FFF2-40B4-BE49-F238E27FC236}">
                <a16:creationId xmlns:a16="http://schemas.microsoft.com/office/drawing/2014/main" id="{AA66F869-9E15-57D6-539C-4181815F76FF}"/>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spTree>
    <p:extLst>
      <p:ext uri="{BB962C8B-B14F-4D97-AF65-F5344CB8AC3E}">
        <p14:creationId xmlns:p14="http://schemas.microsoft.com/office/powerpoint/2010/main" val="16719096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3CCF1F7E-0B37-D69A-01C2-3FD2498BADD4}"/>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98C219BB-5F6C-08F7-DECD-8879FC40E161}"/>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FFFF00"/>
              </a:buClr>
              <a:buSzPts val="9000"/>
              <a:buFont typeface="Century Gothic"/>
              <a:buNone/>
            </a:pPr>
            <a:r>
              <a:rPr lang="en-US" sz="7200" b="1" dirty="0">
                <a:solidFill>
                  <a:srgbClr val="21431A"/>
                </a:solidFill>
                <a:latin typeface="Century Gothic"/>
                <a:ea typeface="Century Gothic"/>
                <a:cs typeface="Century Gothic"/>
                <a:sym typeface="Century Gothic"/>
              </a:rPr>
              <a:t>Why bother?</a:t>
            </a:r>
            <a:endParaRPr sz="1000" dirty="0"/>
          </a:p>
        </p:txBody>
      </p:sp>
      <p:sp>
        <p:nvSpPr>
          <p:cNvPr id="82" name="Google Shape;82;p5">
            <a:extLst>
              <a:ext uri="{FF2B5EF4-FFF2-40B4-BE49-F238E27FC236}">
                <a16:creationId xmlns:a16="http://schemas.microsoft.com/office/drawing/2014/main" id="{FAAC75FE-B566-8720-DF62-38788F8EAAB7}"/>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a bird or animal could die on any premises, at any time, with AVK residues in them</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this could trigger a WILDLIFE INCIDENT INVESTIGATION, perhaps on a site for which you are responsible…</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an ERA will help act as a DUE DILIGENCE DEFENCE should you become the focus of such an investigation</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there are ongoing tests on ‘monitor species’ being carried out throughout the country</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010470C6-4B99-40DD-9336-E698CBA2E661}"/>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spTree>
    <p:extLst>
      <p:ext uri="{BB962C8B-B14F-4D97-AF65-F5344CB8AC3E}">
        <p14:creationId xmlns:p14="http://schemas.microsoft.com/office/powerpoint/2010/main" val="3002921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68D6FB28-62F7-B0BB-D793-CDA1B1F46594}"/>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C5514F53-4590-CDC6-8821-AD03C8BC39B2}"/>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lang="en-US" sz="7200" b="1" dirty="0">
                <a:solidFill>
                  <a:srgbClr val="21431A"/>
                </a:solidFill>
                <a:latin typeface="Century Gothic"/>
                <a:sym typeface="Century Gothic"/>
              </a:rPr>
              <a:t>Barn owls</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89C3DC3B-9DC9-EC9A-A55C-414C18F7582B}"/>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Barn Owls have been monitored for AVK residues for over 35 years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proportion that show such residues has been rising for many years, to very high levels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this proportion must fall significantly if the Rodenticide Stewardship Regime is to be judged successful</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AAF207AE-A5B0-E996-CE1D-7BBF9BBA2D45}"/>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pic>
        <p:nvPicPr>
          <p:cNvPr id="2" name="Picture 1">
            <a:extLst>
              <a:ext uri="{FF2B5EF4-FFF2-40B4-BE49-F238E27FC236}">
                <a16:creationId xmlns:a16="http://schemas.microsoft.com/office/drawing/2014/main" id="{D1359020-4626-20FE-21BC-8542B16C50DC}"/>
              </a:ext>
            </a:extLst>
          </p:cNvPr>
          <p:cNvPicPr>
            <a:picLocks noChangeAspect="1"/>
          </p:cNvPicPr>
          <p:nvPr/>
        </p:nvPicPr>
        <p:blipFill>
          <a:blip r:embed="rId3"/>
          <a:stretch>
            <a:fillRect/>
          </a:stretch>
        </p:blipFill>
        <p:spPr>
          <a:xfrm>
            <a:off x="8781300" y="209272"/>
            <a:ext cx="6821400" cy="4547601"/>
          </a:xfrm>
          <a:prstGeom prst="rect">
            <a:avLst/>
          </a:prstGeom>
        </p:spPr>
      </p:pic>
    </p:spTree>
    <p:extLst>
      <p:ext uri="{BB962C8B-B14F-4D97-AF65-F5344CB8AC3E}">
        <p14:creationId xmlns:p14="http://schemas.microsoft.com/office/powerpoint/2010/main" val="96643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C5385011-BD69-C1A4-8F70-DFCD79D1FC5E}"/>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CD0370D1-BFD4-ED67-18E0-D1CC30ADBAB9}"/>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Why bother?</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DC7AA26C-61C3-D26E-3428-710A53C3923C}"/>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2024 CRRU Code of Best Practice on the Use of Rodenticides states that an ERA should be carried out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failing to have one for a site under investigation could harm your defence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in short, the Authorities expect you to have one in place at sites where your actions could harm the environment – especially with AVK baits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2241156C-3FC7-511D-12E5-EDE368AE1FB8}"/>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3828056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9218F68F-0332-EC78-E108-E5ADBA926F12}"/>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BB354AA1-3027-CC13-7B38-87645AF780CE}"/>
              </a:ext>
            </a:extLst>
          </p:cNvPr>
          <p:cNvSpPr txBox="1"/>
          <p:nvPr/>
        </p:nvSpPr>
        <p:spPr>
          <a:xfrm>
            <a:off x="1270630" y="1514135"/>
            <a:ext cx="16037656" cy="2400627"/>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GB"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CRRU UK Environmental Risk Assessment - Preparation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77D3AC95-D629-EB09-F8A0-C688DBDC0220}"/>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R="0" lvl="0" algn="l" defTabSz="914400" rtl="0" eaLnBrk="1" fontAlgn="auto" latinLnBrk="0" hangingPunct="1">
              <a:lnSpc>
                <a:spcPct val="90000"/>
              </a:lnSpc>
              <a:spcBef>
                <a:spcPts val="0"/>
              </a:spcBef>
              <a:spcAft>
                <a:spcPts val="0"/>
              </a:spcAft>
              <a:buClr>
                <a:srgbClr val="92D050"/>
              </a:buClr>
              <a:buSzPct val="125000"/>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69F06C15-AFB8-D947-7AAB-CD433B178809}"/>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pic>
        <p:nvPicPr>
          <p:cNvPr id="2" name="Picture 1">
            <a:extLst>
              <a:ext uri="{FF2B5EF4-FFF2-40B4-BE49-F238E27FC236}">
                <a16:creationId xmlns:a16="http://schemas.microsoft.com/office/drawing/2014/main" id="{CE2BC08C-9F09-CBD4-092B-D2725A8386F4}"/>
              </a:ext>
            </a:extLst>
          </p:cNvPr>
          <p:cNvPicPr>
            <a:picLocks noChangeAspect="1"/>
          </p:cNvPicPr>
          <p:nvPr/>
        </p:nvPicPr>
        <p:blipFill>
          <a:blip r:embed="rId3"/>
          <a:stretch>
            <a:fillRect/>
          </a:stretch>
        </p:blipFill>
        <p:spPr>
          <a:xfrm>
            <a:off x="6668545" y="5143702"/>
            <a:ext cx="11046909" cy="7602371"/>
          </a:xfrm>
          <a:prstGeom prst="rect">
            <a:avLst/>
          </a:prstGeom>
        </p:spPr>
      </p:pic>
    </p:spTree>
    <p:extLst>
      <p:ext uri="{BB962C8B-B14F-4D97-AF65-F5344CB8AC3E}">
        <p14:creationId xmlns:p14="http://schemas.microsoft.com/office/powerpoint/2010/main" val="1696155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D1B7E083-F1C9-BC67-F9EE-EAAB3B4D3936}"/>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721141E3-8FEF-BE72-5763-65CCC5E73271}"/>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ERA and guidance notes</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7B99C03A-9E0A-D07E-9A0B-93F0C224F74B}"/>
              </a:ext>
            </a:extLst>
          </p:cNvPr>
          <p:cNvSpPr txBox="1"/>
          <p:nvPr/>
        </p:nvSpPr>
        <p:spPr>
          <a:xfrm>
            <a:off x="1270630" y="4946695"/>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Documents can be obtained on-line: https://www.thinkwildlife.org/downloads/ </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developed by industry experts and approved by the CRRU UK Board and other Industry ‘stakeholders’, including relevant Government Departments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accepted by the HSE as the ‘Industry Standard’ Environmental Risk Assessment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should be used at all sites where there is a risk to the Environment from all rodenticides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A6E8CD2B-0868-97A1-7E94-4BB4C5447C24}"/>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1994475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5190CEAA-41F8-D1CF-298E-3F3BAF17E4B0}"/>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6D611BC2-83EC-7A02-8689-1DE62C070E87}"/>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Before the ERA</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D0FD0494-1FE5-A738-77A1-998C522D3BDE}"/>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carry out a site survey - the starting point for any rodent treatment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this needs to be documented</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is there a significant potential RISK to the ENVIRONMENT from your proposed treatment?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if YES, complete the ERA</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lang="en-GB" sz="4800" dirty="0">
              <a:solidFill>
                <a:srgbClr val="21431A"/>
              </a:solidFill>
              <a:latin typeface="Century Gothic"/>
              <a:ea typeface="Century Gothic"/>
              <a:cs typeface="Century Gothic"/>
              <a:sym typeface="Century Gothic"/>
            </a:endParaRP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if NO, record your reasons why you consider it unnecessary</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1148EA4E-02C2-CC8F-0052-E6C09FE3A85E}"/>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29445129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02B36AE1-93C6-6540-F710-2AAAB53B1877}"/>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172A577B-0D9F-6906-CCB6-DF4FD222EA96}"/>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Site Survey</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92A03A5D-9152-416A-1C5A-77F5DA87A8BB}"/>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what is the EXTENT of the infestation?</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what NON-TARGET animals are present?</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pets, stock animals, humans (especially vulnerable groups)</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wild animals (especially ‘protected species’)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is there a RISK to the ENVIRONMENT from rodenticides?</a:t>
            </a:r>
          </a:p>
          <a:p>
            <a:pPr marL="685800" lvl="8" indent="-685800">
              <a:lnSpc>
                <a:spcPct val="90000"/>
              </a:lnSpc>
              <a:buClr>
                <a:srgbClr val="92D050"/>
              </a:buClr>
              <a:buSzPct val="125000"/>
              <a:buFont typeface="Wingdings" panose="05000000000000000000" pitchFamily="2" charset="2"/>
              <a:buChar char="Ø"/>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from PRIMARY poisoning</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from SECONDARY poisoning</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from bait entering a watercourse or water body</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RECORD YOUR FINDINGS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9890202F-D3E2-8697-D965-23A633E4BB80}"/>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23661125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C34F712F-E03B-3B5A-256F-374717A11210}"/>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E170D2F6-42D0-0E7D-2881-4F55EE939AC9}"/>
              </a:ext>
            </a:extLst>
          </p:cNvPr>
          <p:cNvSpPr txBox="1"/>
          <p:nvPr/>
        </p:nvSpPr>
        <p:spPr>
          <a:xfrm>
            <a:off x="1270630" y="1514135"/>
            <a:ext cx="16037656" cy="2400627"/>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CRRU UK Environmental Risk Assessment - Implementation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62751356-F0AE-D7AB-29E2-3F0445C37D97}"/>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R="0" lvl="0" algn="l" defTabSz="914400" rtl="0" eaLnBrk="1" fontAlgn="auto" latinLnBrk="0" hangingPunct="1">
              <a:lnSpc>
                <a:spcPct val="90000"/>
              </a:lnSpc>
              <a:spcBef>
                <a:spcPts val="0"/>
              </a:spcBef>
              <a:spcAft>
                <a:spcPts val="0"/>
              </a:spcAft>
              <a:buClr>
                <a:srgbClr val="92D050"/>
              </a:buClr>
              <a:buSzPct val="125000"/>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FB19B870-669A-5FFF-0D1A-E7E541D7D498}"/>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1610913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1" name="Google Shape;81;p5"/>
          <p:cNvSpPr txBox="1"/>
          <p:nvPr/>
        </p:nvSpPr>
        <p:spPr>
          <a:xfrm>
            <a:off x="4173172" y="1666535"/>
            <a:ext cx="16037656" cy="1292631"/>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FFFF00"/>
              </a:buClr>
              <a:buSzPts val="9000"/>
              <a:buFont typeface="Century Gothic"/>
              <a:buNone/>
            </a:pPr>
            <a:r>
              <a:rPr lang="en-US" sz="7200" b="1" dirty="0">
                <a:solidFill>
                  <a:srgbClr val="21431A"/>
                </a:solidFill>
                <a:latin typeface="Century Gothic"/>
                <a:ea typeface="Century Gothic"/>
                <a:cs typeface="Century Gothic"/>
                <a:sym typeface="Century Gothic"/>
              </a:rPr>
              <a:t>Introduction</a:t>
            </a:r>
            <a:endParaRPr sz="1000" b="1" dirty="0"/>
          </a:p>
        </p:txBody>
      </p:sp>
      <p:sp>
        <p:nvSpPr>
          <p:cNvPr id="3" name="Rectangle 2">
            <a:extLst>
              <a:ext uri="{FF2B5EF4-FFF2-40B4-BE49-F238E27FC236}">
                <a16:creationId xmlns:a16="http://schemas.microsoft.com/office/drawing/2014/main" id="{23279419-846F-745C-7C09-7D916EB3FFB1}"/>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pic>
        <p:nvPicPr>
          <p:cNvPr id="4" name="Picture 3">
            <a:extLst>
              <a:ext uri="{FF2B5EF4-FFF2-40B4-BE49-F238E27FC236}">
                <a16:creationId xmlns:a16="http://schemas.microsoft.com/office/drawing/2014/main" id="{0556AF46-DAB8-9AEB-65BE-09FECAEAE707}"/>
              </a:ext>
            </a:extLst>
          </p:cNvPr>
          <p:cNvPicPr>
            <a:picLocks noChangeAspect="1"/>
          </p:cNvPicPr>
          <p:nvPr/>
        </p:nvPicPr>
        <p:blipFill>
          <a:blip r:embed="rId3"/>
          <a:stretch>
            <a:fillRect/>
          </a:stretch>
        </p:blipFill>
        <p:spPr>
          <a:xfrm>
            <a:off x="9220310" y="4892998"/>
            <a:ext cx="5943380" cy="791945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E427D60C-B373-5C9F-AEAB-783AB90040AE}"/>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12A0F9D2-396E-7241-B124-EDCFEFC4E768}"/>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infestation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71026F82-6D02-B545-50F9-CC62EA7C6A23}"/>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is there a current rodent infestation, or likelihood of a future one?</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rat / mouse? (species?)</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indoors only?</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is there a significant risk to human or animal health by future infestation?</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endParaRPr lang="en-GB" sz="4800" dirty="0">
              <a:solidFill>
                <a:srgbClr val="21431A"/>
              </a:solidFill>
              <a:latin typeface="Century Gothic"/>
              <a:ea typeface="Century Gothic"/>
              <a:cs typeface="Century Gothic"/>
              <a:sym typeface="Century Gothic"/>
            </a:endParaRP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are you planning to use permanent baiting?</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if yes, where is the written justification for this?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57155A60-9E18-DD17-81F2-F468195F448E}"/>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34774279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455069C8-A00C-5CF6-4833-902ED72CFDE1}"/>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92DE12A4-43B4-41C1-3738-368002D3263F}"/>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Which species of rodent?</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330AAD0A-F353-2C63-9D40-0F2B6DCD43F3}"/>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AVK products used to say ‘for the control of rats and mice…’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now, all products refer to species:</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1"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Rattus norvegicus</a:t>
            </a: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 </a:t>
            </a:r>
            <a:r>
              <a:rPr kumimoji="0" lang="en-GB" sz="4800" b="0" i="1"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Rattus </a:t>
            </a:r>
            <a:r>
              <a:rPr kumimoji="0" lang="en-GB" sz="4800" b="0" i="1" u="none" strike="noStrike" kern="0" cap="none" spc="0" normalizeH="0" baseline="0" noProof="0" dirty="0" err="1">
                <a:ln>
                  <a:noFill/>
                </a:ln>
                <a:solidFill>
                  <a:srgbClr val="21431A"/>
                </a:solidFill>
                <a:effectLst/>
                <a:uLnTx/>
                <a:uFillTx/>
                <a:latin typeface="Century Gothic"/>
                <a:ea typeface="Century Gothic"/>
                <a:cs typeface="Century Gothic"/>
                <a:sym typeface="Century Gothic"/>
              </a:rPr>
              <a:t>rattus</a:t>
            </a:r>
            <a:r>
              <a:rPr kumimoji="0" lang="en-GB" sz="4800" b="0" i="1"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 </a:t>
            </a: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and </a:t>
            </a:r>
            <a:r>
              <a:rPr kumimoji="0" lang="en-GB" sz="4800" b="0" i="1"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Mus musculus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Field mouse / wood mouse, </a:t>
            </a:r>
            <a:r>
              <a:rPr kumimoji="0" lang="en-GB" sz="4800" b="0" i="1" u="none" strike="noStrike" kern="0" cap="none" spc="0" normalizeH="0" baseline="0" noProof="0" dirty="0" err="1">
                <a:ln>
                  <a:noFill/>
                </a:ln>
                <a:solidFill>
                  <a:srgbClr val="21431A"/>
                </a:solidFill>
                <a:effectLst/>
                <a:uLnTx/>
                <a:uFillTx/>
                <a:latin typeface="Century Gothic"/>
                <a:ea typeface="Century Gothic"/>
                <a:cs typeface="Century Gothic"/>
                <a:sym typeface="Century Gothic"/>
              </a:rPr>
              <a:t>Apodemus</a:t>
            </a:r>
            <a:r>
              <a:rPr kumimoji="0" lang="en-GB" sz="4800" b="0" i="1"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 </a:t>
            </a:r>
            <a:r>
              <a:rPr kumimoji="0" lang="en-GB" sz="4800" b="0" i="1" u="none" strike="noStrike" kern="0" cap="none" spc="0" normalizeH="0" baseline="0" noProof="0" dirty="0" err="1">
                <a:ln>
                  <a:noFill/>
                </a:ln>
                <a:solidFill>
                  <a:srgbClr val="21431A"/>
                </a:solidFill>
                <a:effectLst/>
                <a:uLnTx/>
                <a:uFillTx/>
                <a:latin typeface="Century Gothic"/>
                <a:ea typeface="Century Gothic"/>
                <a:cs typeface="Century Gothic"/>
                <a:sym typeface="Century Gothic"/>
              </a:rPr>
              <a:t>sylvaticus</a:t>
            </a: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 is not specified on any AVK label</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it is therefore now illegal to use any AVK product to control this species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lang="en-GB" sz="4800" dirty="0">
              <a:solidFill>
                <a:srgbClr val="21431A"/>
              </a:solidFill>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lang="en-GB" sz="4800" dirty="0">
                <a:solidFill>
                  <a:srgbClr val="21431A"/>
                </a:solidFill>
                <a:latin typeface="Century Gothic"/>
                <a:ea typeface="Century Gothic"/>
                <a:cs typeface="Century Gothic"/>
                <a:sym typeface="Century Gothic"/>
              </a:rPr>
              <a:t>A</a:t>
            </a: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 cholecalciferol product is labelled for </a:t>
            </a:r>
            <a:r>
              <a:rPr kumimoji="0" lang="en-GB" sz="4800" b="0" i="1" u="none" strike="noStrike" kern="0" cap="none" spc="0" normalizeH="0" baseline="0" noProof="0" dirty="0" err="1">
                <a:ln>
                  <a:noFill/>
                </a:ln>
                <a:solidFill>
                  <a:srgbClr val="21431A"/>
                </a:solidFill>
                <a:effectLst/>
                <a:uLnTx/>
                <a:uFillTx/>
                <a:latin typeface="Century Gothic"/>
                <a:ea typeface="Century Gothic"/>
                <a:cs typeface="Century Gothic"/>
                <a:sym typeface="Century Gothic"/>
              </a:rPr>
              <a:t>Apodemus</a:t>
            </a:r>
            <a:r>
              <a:rPr kumimoji="0" lang="en-GB" sz="4800" b="0" i="1"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 </a:t>
            </a:r>
            <a:r>
              <a:rPr kumimoji="0" lang="en-GB" sz="4800" b="0" i="1" u="none" strike="noStrike" kern="0" cap="none" spc="0" normalizeH="0" baseline="0" noProof="0" dirty="0" err="1">
                <a:ln>
                  <a:noFill/>
                </a:ln>
                <a:solidFill>
                  <a:srgbClr val="21431A"/>
                </a:solidFill>
                <a:effectLst/>
                <a:uLnTx/>
                <a:uFillTx/>
                <a:latin typeface="Century Gothic"/>
                <a:ea typeface="Century Gothic"/>
                <a:cs typeface="Century Gothic"/>
                <a:sym typeface="Century Gothic"/>
              </a:rPr>
              <a:t>sylvaticus</a:t>
            </a: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A1AE2396-DD5A-C2C6-0A2D-3B1A397CE6CD}"/>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3922626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7D844778-B18D-F5D8-653D-FC0DA5953AA9}"/>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7BBF1E1F-5B22-3E89-5BDA-616E17308DB4}"/>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Which species of rodent?</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61B48564-ADA9-AEE1-62A9-1E50E9188EEA}"/>
              </a:ext>
            </a:extLst>
          </p:cNvPr>
          <p:cNvSpPr txBox="1"/>
          <p:nvPr/>
        </p:nvSpPr>
        <p:spPr>
          <a:xfrm>
            <a:off x="1270630" y="6206440"/>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lang="en-GB" sz="4800" dirty="0">
              <a:solidFill>
                <a:srgbClr val="21431A"/>
              </a:solidFill>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lang="en-GB" sz="4800" dirty="0">
              <a:solidFill>
                <a:srgbClr val="21431A"/>
              </a:solidFill>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House mouse – a major pest, lives almost exclusively indoors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Wood mouse (</a:t>
            </a:r>
            <a:r>
              <a:rPr kumimoji="0" lang="en-GB" sz="4800" b="0" i="1" u="none" strike="noStrike" kern="0" cap="none" spc="0" normalizeH="0" baseline="0" noProof="0" dirty="0" err="1">
                <a:ln>
                  <a:noFill/>
                </a:ln>
                <a:solidFill>
                  <a:srgbClr val="21431A"/>
                </a:solidFill>
                <a:effectLst/>
                <a:uLnTx/>
                <a:uFillTx/>
                <a:latin typeface="Century Gothic"/>
                <a:ea typeface="Century Gothic"/>
                <a:cs typeface="Century Gothic"/>
                <a:sym typeface="Century Gothic"/>
              </a:rPr>
              <a:t>Apodemus</a:t>
            </a:r>
            <a:r>
              <a:rPr kumimoji="0" lang="en-GB" sz="4800" b="0" i="1"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 </a:t>
            </a:r>
            <a:r>
              <a:rPr kumimoji="0" lang="en-GB" sz="4800" b="0" i="1" u="none" strike="noStrike" kern="0" cap="none" spc="0" normalizeH="0" baseline="0" noProof="0" dirty="0" err="1">
                <a:ln>
                  <a:noFill/>
                </a:ln>
                <a:solidFill>
                  <a:srgbClr val="21431A"/>
                </a:solidFill>
                <a:effectLst/>
                <a:uLnTx/>
                <a:uFillTx/>
                <a:latin typeface="Century Gothic"/>
                <a:ea typeface="Century Gothic"/>
                <a:cs typeface="Century Gothic"/>
                <a:sym typeface="Century Gothic"/>
              </a:rPr>
              <a:t>sylvaticus</a:t>
            </a: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 – lives almost exclusively outdoors but is sometimes a pest – considered an important route of AVK contamination of the environment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54EE5EEF-4E50-1199-C9C7-615A8F13A860}"/>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pic>
        <p:nvPicPr>
          <p:cNvPr id="2" name="Picture 1">
            <a:extLst>
              <a:ext uri="{FF2B5EF4-FFF2-40B4-BE49-F238E27FC236}">
                <a16:creationId xmlns:a16="http://schemas.microsoft.com/office/drawing/2014/main" id="{33FD3C7B-F6E0-188C-3462-0A746874CFE7}"/>
              </a:ext>
            </a:extLst>
          </p:cNvPr>
          <p:cNvPicPr>
            <a:picLocks noChangeAspect="1"/>
          </p:cNvPicPr>
          <p:nvPr/>
        </p:nvPicPr>
        <p:blipFill>
          <a:blip r:embed="rId3"/>
          <a:stretch>
            <a:fillRect/>
          </a:stretch>
        </p:blipFill>
        <p:spPr>
          <a:xfrm>
            <a:off x="4687229" y="5006582"/>
            <a:ext cx="15009541" cy="4502863"/>
          </a:xfrm>
          <a:prstGeom prst="rect">
            <a:avLst/>
          </a:prstGeom>
        </p:spPr>
      </p:pic>
    </p:spTree>
    <p:extLst>
      <p:ext uri="{BB962C8B-B14F-4D97-AF65-F5344CB8AC3E}">
        <p14:creationId xmlns:p14="http://schemas.microsoft.com/office/powerpoint/2010/main" val="28951778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7BD689DB-9375-AC81-9D04-46FE81AE4C66}"/>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E041BF2C-AD4A-0885-CA3B-D500F661CF7A}"/>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Which species of rodent?</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6B595111-6CD9-701A-F9A4-DEC4B776CB3D}"/>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professional users of rodenticides should be able to tell rat activity from mouse activity</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mouse activity external to a building is almost certainly going to be wood mice and therefore should not be treated with AVK baits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mouse activity inside a building could be either house </a:t>
            </a:r>
            <a:r>
              <a:rPr lang="en-GB" sz="4800" dirty="0">
                <a:solidFill>
                  <a:srgbClr val="21431A"/>
                </a:solidFill>
                <a:latin typeface="Century Gothic"/>
                <a:ea typeface="Century Gothic"/>
                <a:cs typeface="Century Gothic"/>
                <a:sym typeface="Century Gothic"/>
              </a:rPr>
              <a:t>m</a:t>
            </a: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ice or wood mice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it is advisable to check first with traps, especially in suburban and rural areas and then treat accordingly</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CAFE9067-FA27-3498-8657-270AD7BF79C1}"/>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40535347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56093342-ADFC-6DCB-D7CB-D8EAEBF6D684}"/>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6ED3F048-1999-EA92-0023-8798F365322C}"/>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Risk Hierarchy</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99A2739A-92C7-8DC8-6D40-A46F9E7007C5}"/>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explain why you intend to use rodenticides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you must consider using other methods first, even if they, alone or in combination, won’t solve the problem</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use of other methods – in conjunction with rodenticides – will help to REDUCE THE RISKS posed to the environment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AVKs are not a first option but are used only after consideration of the risk hierarchy and when a decision is reached that, either alone or in combination, alternatives will not achieve the required results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EFD0BA41-06AA-50C4-9CB0-9210657E3E65}"/>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5093500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992387DC-0707-0D0E-9028-30C5BD1407F0}"/>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3D637F72-C705-7500-B33F-3F920EDB9A81}"/>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Risk Hierarchy</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BE601ED8-7D9A-601A-F374-BF5CBE5638F2}"/>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record the non-toxic methods that you will use in conjunction with baits</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improving housekeeping and hygiene</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removing harbourage</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proofing </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trapping </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where these may not be possible or appropriate at this site, document the reasons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DD1B9368-4F4A-F9C7-8FB7-FF0504E31E05}"/>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40478972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B9D857CF-A1D6-53FD-85BB-9864EFA0C6B7}"/>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988EFC07-780C-31A2-8E1E-8A2400119FFD}"/>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Risk Hierarchy</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77111AB7-550E-18DE-7210-585FED98250C}"/>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explain why you cannot use other toxic methods at this site, if that is the case e.g.</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err="1">
                <a:ln>
                  <a:noFill/>
                </a:ln>
                <a:solidFill>
                  <a:srgbClr val="21431A"/>
                </a:solidFill>
                <a:effectLst/>
                <a:uLnTx/>
                <a:uFillTx/>
                <a:latin typeface="Century Gothic"/>
                <a:ea typeface="Century Gothic"/>
                <a:cs typeface="Century Gothic"/>
                <a:sym typeface="Century Gothic"/>
              </a:rPr>
              <a:t>alphachloralose</a:t>
            </a: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 </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phosphine gas</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lang="en-GB" sz="4800" dirty="0">
                <a:solidFill>
                  <a:srgbClr val="21431A"/>
                </a:solidFill>
                <a:latin typeface="Century Gothic"/>
                <a:ea typeface="Century Gothic"/>
                <a:cs typeface="Century Gothic"/>
                <a:sym typeface="Century Gothic"/>
              </a:rPr>
              <a:t>cholecalciferol</a:t>
            </a: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explain why you cannot use alternative rodenticides at this site </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lang="en-GB" sz="4800" dirty="0">
              <a:solidFill>
                <a:srgbClr val="21431A"/>
              </a:solidFill>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in short JUSTIFY, in writing, when you decide to use second-generation anticoagulant rodenticides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61A35EF4-29D5-41F6-D0B8-FCC1B5BBB2EA}"/>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2777851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2B95559D-D980-1E1B-B8AF-CDA0BD5E4CD8}"/>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42A994DB-D33E-7C13-1468-E52440BD2AFA}"/>
              </a:ext>
            </a:extLst>
          </p:cNvPr>
          <p:cNvSpPr txBox="1"/>
          <p:nvPr/>
        </p:nvSpPr>
        <p:spPr>
          <a:xfrm>
            <a:off x="1270630" y="1514135"/>
            <a:ext cx="16037656" cy="2400627"/>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Significant risk to human or animal health?</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B2AD4B10-9586-AC12-0038-FED6D1085175}"/>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this is the key justification for the use of AVK baits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if there is no significant risk to humans or animals from a rodent infestation, you should not propose their use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make sure that this justification is documented in your site survey and ERA</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if no significant risk – think again</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6CF6EFA3-75A3-50AE-0475-5E79B121E769}"/>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23872592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06F03D94-C0C3-0993-4F0B-405A615E98CD}"/>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35B0CFCF-BF07-7E8A-B7D7-ADBE98066C34}"/>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Permanent baiting</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F2086256-F38C-0CA9-63AB-929A72B57D79}"/>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t>
            </a:r>
            <a:r>
              <a:rPr lang="en-GB" sz="4800" dirty="0">
                <a:solidFill>
                  <a:srgbClr val="21431A"/>
                </a:solidFill>
                <a:latin typeface="Century Gothic"/>
                <a:ea typeface="Century Gothic"/>
                <a:cs typeface="Century Gothic"/>
                <a:sym typeface="Century Gothic"/>
              </a:rPr>
              <a:t>permanent </a:t>
            </a: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baiting’ used to be standard practice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RISK of AVK contamination of the environment is VERY HIGH if this approach is used, especially outside buildings, in suburban and rural situations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can you really justify its use?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can you do so and still comply with the label instructions of the product you intend to use?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12C1D1BB-2D42-EA73-666A-DB08DC9EF35A}"/>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594768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16C985C2-B823-D091-FF83-071848F73EBA}"/>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F48DB0AC-4EF9-FEB9-1344-C60114ED08E1}"/>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Permanent baiting</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273422D6-0947-C0DF-4118-331CB61C5C0C}"/>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this technique used to be the norm and caused some part the environmental contamination with AVKs that we see today</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it must now be a technique that is only used in exceptional circumstances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you must be aware of and follow the CRRU UK Guidance on Permanent Baiting</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you must be aware of and follow the instructions on the label of the products you intend to use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E35A71F0-E6A0-499B-A648-3AFBC51A7F26}"/>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18290554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3542010B-9B31-0E42-6722-104303C01FDA}"/>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ECBF97D5-A6B1-7944-ABA9-5F4E0718C365}"/>
              </a:ext>
            </a:extLst>
          </p:cNvPr>
          <p:cNvSpPr txBox="1"/>
          <p:nvPr/>
        </p:nvSpPr>
        <p:spPr>
          <a:xfrm>
            <a:off x="1270630" y="1514135"/>
            <a:ext cx="16037656" cy="240062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FFFF00"/>
              </a:buClr>
              <a:buSzPts val="9000"/>
              <a:buFont typeface="Century Gothic"/>
              <a:buNone/>
            </a:pPr>
            <a:r>
              <a:rPr lang="en-US" sz="7200" dirty="0">
                <a:solidFill>
                  <a:srgbClr val="21431A"/>
                </a:solidFill>
                <a:latin typeface="Century Gothic"/>
                <a:ea typeface="Century Gothic"/>
                <a:cs typeface="Century Gothic"/>
                <a:sym typeface="Century Gothic"/>
              </a:rPr>
              <a:t>What is an </a:t>
            </a:r>
          </a:p>
          <a:p>
            <a:pPr marL="0" marR="0" lvl="0" indent="0" algn="l" rtl="0">
              <a:lnSpc>
                <a:spcPct val="100000"/>
              </a:lnSpc>
              <a:spcBef>
                <a:spcPts val="0"/>
              </a:spcBef>
              <a:spcAft>
                <a:spcPts val="0"/>
              </a:spcAft>
              <a:buClr>
                <a:srgbClr val="FFFF00"/>
              </a:buClr>
              <a:buSzPts val="9000"/>
              <a:buFont typeface="Century Gothic"/>
              <a:buNone/>
            </a:pPr>
            <a:r>
              <a:rPr lang="en-US" sz="7200" b="1" dirty="0">
                <a:solidFill>
                  <a:srgbClr val="21431A"/>
                </a:solidFill>
                <a:latin typeface="Century Gothic"/>
                <a:ea typeface="Century Gothic"/>
                <a:cs typeface="Century Gothic"/>
                <a:sym typeface="Century Gothic"/>
              </a:rPr>
              <a:t>Environmental Risk Assessment</a:t>
            </a:r>
            <a:r>
              <a:rPr lang="en-US" sz="7200" dirty="0">
                <a:solidFill>
                  <a:srgbClr val="21431A"/>
                </a:solidFill>
                <a:latin typeface="Century Gothic"/>
                <a:ea typeface="Century Gothic"/>
                <a:cs typeface="Century Gothic"/>
                <a:sym typeface="Century Gothic"/>
              </a:rPr>
              <a:t>?</a:t>
            </a:r>
            <a:endParaRPr sz="1000" dirty="0"/>
          </a:p>
        </p:txBody>
      </p:sp>
      <p:sp>
        <p:nvSpPr>
          <p:cNvPr id="82" name="Google Shape;82;p5">
            <a:extLst>
              <a:ext uri="{FF2B5EF4-FFF2-40B4-BE49-F238E27FC236}">
                <a16:creationId xmlns:a16="http://schemas.microsoft.com/office/drawing/2014/main" id="{D9321E72-C76D-9B8D-17DE-038DFADE1BA9}"/>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it is an ASSESSMENT of the RISKS that you may introduce into the local ENVIRONMENT as a result of the rodent treatment you are considering</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it is just like any other Risk Assessment, but focussed mainly on non-target wildlife that might be affected by your work</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all other animals – humans, pets or stock animals - should have been considered in your standard Site Risk Assessment</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remember there may be risk to the aquatic environment if a rodenticide bait enters water </a:t>
            </a:r>
          </a:p>
        </p:txBody>
      </p:sp>
      <p:sp>
        <p:nvSpPr>
          <p:cNvPr id="3" name="Rectangle 2">
            <a:extLst>
              <a:ext uri="{FF2B5EF4-FFF2-40B4-BE49-F238E27FC236}">
                <a16:creationId xmlns:a16="http://schemas.microsoft.com/office/drawing/2014/main" id="{9784A83B-3A91-4341-8687-714427ABA4E6}"/>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spTree>
    <p:extLst>
      <p:ext uri="{BB962C8B-B14F-4D97-AF65-F5344CB8AC3E}">
        <p14:creationId xmlns:p14="http://schemas.microsoft.com/office/powerpoint/2010/main" val="13360338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16CA5BA7-00CE-57C5-65D6-5944221033A3}"/>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0BD70CBE-2379-EE2E-60A3-A958A239891E}"/>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Sensitive areas</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C8869721-830B-327E-AD27-172916F33414}"/>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are there any protected species on the site?</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i.e. predatory birds, water voles, bats, dormice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are there any species of high conservation value on the site</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barn owls, red kites, peregrine falcons, otters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does the site fall within any protected areas?</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Nature Reserves, Special Conservation or Protection Areas, Sites of Special Scientific Interest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C74A84DC-B329-9F4F-8569-4D10F6656F4F}"/>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11719909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6D07DD9B-734C-B32D-F689-F17ACC095681}"/>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9D6CF59E-0A78-792D-2A71-DD90D2222F32}"/>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Products</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8B24127C-82E7-5C53-AAFD-4062070C7789}"/>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be precise about the products you intend to use</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product names</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active ingredients and concentration</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authorisation numbers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know exactly where they can be used</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know exactly how they can be used</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know exactly which species they are approved for use against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2CF5E8F2-6D50-7098-F8F2-C792C3524340}"/>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9146514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1B0BBC30-08BB-FF2B-E6FB-37735DE6E7A4}"/>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4F27BB58-370B-9ED0-36AD-E2C5230EBBDD}"/>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ERA</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F3B533B8-23A0-2770-818E-65B104346F7E}"/>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remember, this ERA may be your ‘due diligence defence’ in a Court of Law</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make sure that it is as thorough as possible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show that you have taken ‘all reasonable precautions’ to prevent contamination of the environment with rodenticide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CFF63C2D-816A-E49E-0F11-84745A295574}"/>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40293377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3ED2D3D6-1836-E0DE-ACF5-D568DB059A34}"/>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37BF3706-F954-F30F-4AAE-72090B3CDED2}"/>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ERA</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DB84B1B1-FEF6-3896-8551-F2245898CB92}"/>
              </a:ext>
            </a:extLst>
          </p:cNvPr>
          <p:cNvSpPr txBox="1"/>
          <p:nvPr/>
        </p:nvSpPr>
        <p:spPr>
          <a:xfrm>
            <a:off x="1270630" y="4903155"/>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record all the known and likely ‘at risk’ animals on this site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record all the risk mitigation measures you will undertake to reduce the risks that will be posed by your introduction of rodenticide to the site, including:</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integration with non-toxic measures</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use of alternative toxic products</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reduction in time that rodenticides are used</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restricting access of rodenticides to non-targets</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restricting use of rodenticides to critical areas</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site visit frequency</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188422B3-E7D4-B3AA-6B14-E00D166A7BFB}"/>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23688647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99FDDDF6-75B7-FB41-6E5D-730764C1C1F4}"/>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EAADF694-4137-7EFD-B203-22981D0A92E9}"/>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Disposal of rodent carcasses</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2AC1990E-5DA0-8B05-7884-37E1D090FF0B}"/>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 critical part of a rodent treatment, especially for the control of rats, is the search for and disposal of carcasses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product labels require this to be done ‘at frequent intervals at least as often as baits are inspected or replaced’</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this may be daily in heavy infestations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7A7BFC3E-2CB9-6659-70A3-0B75A63B1413}"/>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30108016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0BFB856D-0BCB-0952-2164-AB9F1E9ABFB7}"/>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88C7325A-A483-35FB-EB00-16B774B2DEC6}"/>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Disposal of rodent carcasses</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807D2D6B-BD6A-A666-5DB9-1DB77BE0C629}"/>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dependent on relevant factors:</a:t>
            </a:r>
          </a:p>
          <a:p>
            <a:pPr marL="685800" indent="-685800">
              <a:lnSpc>
                <a:spcPct val="90000"/>
              </a:lnSpc>
              <a:buClr>
                <a:srgbClr val="92D050"/>
              </a:buClr>
              <a:buSzPct val="125000"/>
              <a:buFont typeface="Wingdings" panose="05000000000000000000" pitchFamily="2" charset="2"/>
              <a:buChar char="Ø"/>
              <a:defRPr/>
            </a:pPr>
            <a:r>
              <a:rPr lang="en-GB" sz="4800" dirty="0">
                <a:solidFill>
                  <a:srgbClr val="21431A"/>
                </a:solidFill>
                <a:latin typeface="Century Gothic"/>
                <a:ea typeface="Century Gothic"/>
                <a:cs typeface="Century Gothic"/>
                <a:sym typeface="Century Gothic"/>
              </a:rPr>
              <a:t>disposal off-site at authorised incinerator or via licenced waste disposal company to landfill</a:t>
            </a:r>
          </a:p>
          <a:p>
            <a:pPr marL="685800" indent="-685800">
              <a:lnSpc>
                <a:spcPct val="90000"/>
              </a:lnSpc>
              <a:buClr>
                <a:srgbClr val="92D050"/>
              </a:buClr>
              <a:buSzPct val="125000"/>
              <a:buFont typeface="Wingdings" panose="05000000000000000000" pitchFamily="2" charset="2"/>
              <a:buChar char="Ø"/>
              <a:defRPr/>
            </a:pPr>
            <a:r>
              <a:rPr lang="en-GB" sz="4800" dirty="0">
                <a:solidFill>
                  <a:srgbClr val="21431A"/>
                </a:solidFill>
                <a:latin typeface="Century Gothic"/>
                <a:ea typeface="Century Gothic"/>
                <a:cs typeface="Century Gothic"/>
                <a:sym typeface="Century Gothic"/>
              </a:rPr>
              <a:t>on domestic premises – via domestic waste collection (municipal waste stream, with agreement from the Local Authority)</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on farm – via small carcass incinerator</a:t>
            </a:r>
          </a:p>
          <a:p>
            <a:pPr marL="685800" marR="0" lvl="0" indent="-685800" algn="l" defTabSz="914400" rtl="0" eaLnBrk="1" fontAlgn="auto" latinLnBrk="0" hangingPunct="1">
              <a:lnSpc>
                <a:spcPct val="90000"/>
              </a:lnSpc>
              <a:spcBef>
                <a:spcPts val="0"/>
              </a:spcBef>
              <a:spcAft>
                <a:spcPts val="0"/>
              </a:spcAft>
              <a:buClr>
                <a:srgbClr val="92D050"/>
              </a:buClr>
              <a:buSzPct val="125000"/>
              <a:buFont typeface="Wingdings" panose="05000000000000000000" pitchFamily="2" charset="2"/>
              <a:buChar char="Ø"/>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disposal on-site, in line with requirements of relevant Government agencies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4BD7DB7C-F08F-5CEA-2B0D-7AEAC6C4B0AC}"/>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pic>
        <p:nvPicPr>
          <p:cNvPr id="5" name="Picture 4">
            <a:extLst>
              <a:ext uri="{FF2B5EF4-FFF2-40B4-BE49-F238E27FC236}">
                <a16:creationId xmlns:a16="http://schemas.microsoft.com/office/drawing/2014/main" id="{1704DA67-F0D8-714C-A60A-012BF9B6FB8B}"/>
              </a:ext>
            </a:extLst>
          </p:cNvPr>
          <p:cNvPicPr>
            <a:picLocks noChangeAspect="1"/>
          </p:cNvPicPr>
          <p:nvPr/>
        </p:nvPicPr>
        <p:blipFill>
          <a:blip r:embed="rId3"/>
          <a:stretch>
            <a:fillRect/>
          </a:stretch>
        </p:blipFill>
        <p:spPr>
          <a:xfrm>
            <a:off x="14064343" y="9754685"/>
            <a:ext cx="5228304" cy="3473264"/>
          </a:xfrm>
          <a:prstGeom prst="rect">
            <a:avLst/>
          </a:prstGeom>
        </p:spPr>
      </p:pic>
    </p:spTree>
    <p:extLst>
      <p:ext uri="{BB962C8B-B14F-4D97-AF65-F5344CB8AC3E}">
        <p14:creationId xmlns:p14="http://schemas.microsoft.com/office/powerpoint/2010/main" val="14506901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8A7FB5BC-7807-DF5D-92A2-CC3CD5F656C2}"/>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23287BBF-4044-E92D-5C0A-87651551D085}"/>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Disposal of spent bait</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227281DC-9CF0-A427-9003-4003B87A7200}"/>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‘spent bait’ can be recycled, re-used at other sites, provided it is in a reasonable condition</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if it cannot be re-used, it becomes ‘Hazardous Waste’ and can only be moved off-site under a Consignment Note with the EWC number 20 01 19, by someone registered as a Licenced Waste Carrier</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it must be disposed of by a Licenced Waste Disposal contractor</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360EB9E2-D624-1457-558B-6C0714D42D8C}"/>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39671460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BD8FC0DD-9E3B-2DD3-F4E1-0F41C6D65C85}"/>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ECF231C4-EC7D-28EE-44CD-112184DF2CBA}"/>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Conclusion</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58DACC69-9CC2-CB02-A611-CB57376E750C}"/>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‘can this treatment safely proceed’</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decision time</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given the information recorded in the ERA, you must then decide if the use of rodenticides can be justified, or not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it is a balancing act between protecting human and animal health vs protecting the environment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only you can make that decision</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1BE2B412-0387-A968-3E2D-248888041460}"/>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34591849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E935D9F6-CE8E-8B19-535D-834A2FE6AD0B}"/>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E5A37989-F7A7-A790-D22B-03128C3A8FE1}"/>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defTabSz="914400" rtl="0" eaLnBrk="1" fontAlgn="auto" latinLnBrk="0" hangingPunct="1">
              <a:lnSpc>
                <a:spcPct val="100000"/>
              </a:lnSpc>
              <a:spcBef>
                <a:spcPts val="0"/>
              </a:spcBef>
              <a:spcAft>
                <a:spcPts val="0"/>
              </a:spcAft>
              <a:buClr>
                <a:srgbClr val="FFFF00"/>
              </a:buClr>
              <a:buSzPts val="9000"/>
              <a:buFont typeface="Century Gothic"/>
              <a:buNone/>
              <a:tabLst/>
              <a:defRPr/>
            </a:pPr>
            <a:r>
              <a:rPr kumimoji="0" lang="en-US" sz="7200" b="1"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Summary</a:t>
            </a:r>
            <a:endParaRPr kumimoji="0" sz="1000" b="0" i="0" u="none" strike="noStrike" kern="0" cap="none" spc="0" normalizeH="0" baseline="0" noProof="0" dirty="0">
              <a:ln>
                <a:noFill/>
              </a:ln>
              <a:solidFill>
                <a:srgbClr val="000000"/>
              </a:solidFill>
              <a:effectLst/>
              <a:uLnTx/>
              <a:uFillTx/>
              <a:latin typeface="Arial"/>
              <a:cs typeface="Arial"/>
              <a:sym typeface="Arial"/>
            </a:endParaRPr>
          </a:p>
        </p:txBody>
      </p:sp>
      <p:sp>
        <p:nvSpPr>
          <p:cNvPr id="82" name="Google Shape;82;p5">
            <a:extLst>
              <a:ext uri="{FF2B5EF4-FFF2-40B4-BE49-F238E27FC236}">
                <a16:creationId xmlns:a16="http://schemas.microsoft.com/office/drawing/2014/main" id="{B8BC753D-4836-B585-4C12-E07FAB20F565}"/>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fontScale="92500" lnSpcReduction="10000"/>
          </a:bodyPr>
          <a:lstStyle/>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AVKs (and other rodenticides) present a significant potential HAZARD to the Environment in most use scenarios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every time you introduce them to a site you are posing a POTENTIAL RISK to the local environment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you must consider what ‘non-target’ birds and animals might be at risk from your actions</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you must consider how you can reduce this risk and introduce all available and appropriate risk mitigation measures into your treatment</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r>
              <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rPr>
              <a:t>the ERA helps you do this, shows it has been done and provides you with a ‘due diligence defence’, if ever needed</a:t>
            </a:r>
          </a:p>
          <a:p>
            <a:pPr marL="457200" marR="0" lvl="0" indent="-457200" algn="l" defTabSz="914400" rtl="0" eaLnBrk="1" fontAlgn="auto" latinLnBrk="0" hangingPunct="1">
              <a:lnSpc>
                <a:spcPct val="90000"/>
              </a:lnSpc>
              <a:spcBef>
                <a:spcPts val="0"/>
              </a:spcBef>
              <a:spcAft>
                <a:spcPts val="0"/>
              </a:spcAft>
              <a:buClr>
                <a:srgbClr val="92D050"/>
              </a:buClr>
              <a:buSzPct val="125000"/>
              <a:buFont typeface="Arial" panose="020B0604020202020204" pitchFamily="34" charset="0"/>
              <a:buChar char="•"/>
              <a:tabLst/>
              <a:defRPr/>
            </a:pPr>
            <a:endParaRPr kumimoji="0" lang="en-GB" sz="4800" b="0" i="0" u="none" strike="noStrike" kern="0" cap="none" spc="0" normalizeH="0" baseline="0" noProof="0" dirty="0">
              <a:ln>
                <a:noFill/>
              </a:ln>
              <a:solidFill>
                <a:srgbClr val="21431A"/>
              </a:solidFill>
              <a:effectLst/>
              <a:uLnTx/>
              <a:uFillTx/>
              <a:latin typeface="Century Gothic"/>
              <a:ea typeface="Century Gothic"/>
              <a:cs typeface="Century Gothic"/>
              <a:sym typeface="Century Gothic"/>
            </a:endParaRPr>
          </a:p>
        </p:txBody>
      </p:sp>
      <p:sp>
        <p:nvSpPr>
          <p:cNvPr id="3" name="Rectangle 2">
            <a:extLst>
              <a:ext uri="{FF2B5EF4-FFF2-40B4-BE49-F238E27FC236}">
                <a16:creationId xmlns:a16="http://schemas.microsoft.com/office/drawing/2014/main" id="{F6A096EC-7572-C94F-0CB6-7079B681D9A8}"/>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Tree>
    <p:extLst>
      <p:ext uri="{BB962C8B-B14F-4D97-AF65-F5344CB8AC3E}">
        <p14:creationId xmlns:p14="http://schemas.microsoft.com/office/powerpoint/2010/main" val="19108125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0EA98E8-3A5C-6E79-8393-6E96979883CE}"/>
              </a:ext>
            </a:extLst>
          </p:cNvPr>
          <p:cNvSpPr>
            <a:spLocks noGrp="1"/>
          </p:cNvSpPr>
          <p:nvPr>
            <p:ph type="body" idx="1"/>
          </p:nvPr>
        </p:nvSpPr>
        <p:spPr/>
        <p:txBody>
          <a:bodyPr/>
          <a:lstStyle/>
          <a:p>
            <a:r>
              <a:rPr lang="en-US" dirty="0"/>
              <a:t>Thank you</a:t>
            </a:r>
          </a:p>
        </p:txBody>
      </p:sp>
      <p:sp>
        <p:nvSpPr>
          <p:cNvPr id="3" name="Rectangle 2">
            <a:extLst>
              <a:ext uri="{FF2B5EF4-FFF2-40B4-BE49-F238E27FC236}">
                <a16:creationId xmlns:a16="http://schemas.microsoft.com/office/drawing/2014/main" id="{33DE709C-BB7F-3100-801C-C29C23D98E7F}"/>
              </a:ext>
            </a:extLst>
          </p:cNvPr>
          <p:cNvSpPr/>
          <p:nvPr/>
        </p:nvSpPr>
        <p:spPr>
          <a:xfrm>
            <a:off x="359229" y="12812451"/>
            <a:ext cx="23578455"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 Copyright 2025</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This presentation may be used free of charge in any format or medium provided that it is reproduced accurately and not used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600" b="0" i="0" u="none" strike="noStrike" kern="0" cap="none" spc="0" normalizeH="0" baseline="0" noProof="0" dirty="0">
                <a:ln>
                  <a:noFill/>
                </a:ln>
                <a:solidFill>
                  <a:srgbClr val="000000"/>
                </a:solidFill>
                <a:effectLst/>
                <a:uLnTx/>
                <a:uFillTx/>
                <a:latin typeface="Arial"/>
                <a:cs typeface="Arial"/>
                <a:sym typeface="Arial"/>
              </a:rPr>
              <a:t>in a misleading context. The material must be acknowledged as CRRU UK copyright and the title of the document specified.</a:t>
            </a:r>
          </a:p>
        </p:txBody>
      </p:sp>
      <p:sp>
        <p:nvSpPr>
          <p:cNvPr id="5" name="Picture Placeholder 4">
            <a:extLst>
              <a:ext uri="{FF2B5EF4-FFF2-40B4-BE49-F238E27FC236}">
                <a16:creationId xmlns:a16="http://schemas.microsoft.com/office/drawing/2014/main" id="{570EE855-C5F6-FB58-5FD3-68E7E8FD17CF}"/>
              </a:ext>
            </a:extLst>
          </p:cNvPr>
          <p:cNvSpPr>
            <a:spLocks noGrp="1"/>
          </p:cNvSpPr>
          <p:nvPr>
            <p:ph type="pic" idx="5"/>
          </p:nvPr>
        </p:nvSpPr>
        <p:spPr/>
        <p:txBody>
          <a:bodyPr/>
          <a:lstStyle/>
          <a:p>
            <a:endParaRPr lang="en-GB"/>
          </a:p>
        </p:txBody>
      </p:sp>
    </p:spTree>
    <p:extLst>
      <p:ext uri="{BB962C8B-B14F-4D97-AF65-F5344CB8AC3E}">
        <p14:creationId xmlns:p14="http://schemas.microsoft.com/office/powerpoint/2010/main" val="2241478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6C00BC67-CBAF-F377-B0CE-D3B241412D69}"/>
            </a:ext>
          </a:extLst>
        </p:cNvPr>
        <p:cNvGrpSpPr/>
        <p:nvPr/>
      </p:nvGrpSpPr>
      <p:grpSpPr>
        <a:xfrm>
          <a:off x="0" y="0"/>
          <a:ext cx="0" cy="0"/>
          <a:chOff x="0" y="0"/>
          <a:chExt cx="0" cy="0"/>
        </a:xfrm>
      </p:grpSpPr>
      <p:sp>
        <p:nvSpPr>
          <p:cNvPr id="82" name="Google Shape;82;p5">
            <a:extLst>
              <a:ext uri="{FF2B5EF4-FFF2-40B4-BE49-F238E27FC236}">
                <a16:creationId xmlns:a16="http://schemas.microsoft.com/office/drawing/2014/main" id="{31970389-500D-E655-63DE-8A520DD4BAA8}"/>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fontScale="92500" lnSpcReduction="20000"/>
          </a:bodyPr>
          <a:lstStyle/>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we will focus on anticoagulant (AVK) rodenticides, though other control measures may also harm the environment</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all AVK rodenticides are classified as:</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685800" marR="0" lvl="0" indent="-685800" algn="l" rtl="0">
              <a:lnSpc>
                <a:spcPct val="90000"/>
              </a:lnSpc>
              <a:spcBef>
                <a:spcPts val="0"/>
              </a:spcBef>
              <a:spcAft>
                <a:spcPts val="0"/>
              </a:spcAft>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PERSISTENT (extremely persistent in the environment)</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685800" marR="0" lvl="0" indent="-685800" algn="l" rtl="0">
              <a:lnSpc>
                <a:spcPct val="90000"/>
              </a:lnSpc>
              <a:spcBef>
                <a:spcPts val="0"/>
              </a:spcBef>
              <a:spcAft>
                <a:spcPts val="0"/>
              </a:spcAft>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BIOACUMMULATIVE (residues build up in animal tissues)</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685800" marR="0" lvl="0" indent="-685800" algn="l" rtl="0">
              <a:lnSpc>
                <a:spcPct val="90000"/>
              </a:lnSpc>
              <a:spcBef>
                <a:spcPts val="0"/>
              </a:spcBef>
              <a:spcAft>
                <a:spcPts val="0"/>
              </a:spcAft>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TOXIC (to all birds and mammals)</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so they are CANDIDATES FOR SUBSTITUTION, which means they would have been removed from the market throughout Europe had there been alternatives that are equally effective</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they are reviewed regularly and may yet be removed</a:t>
            </a:r>
          </a:p>
        </p:txBody>
      </p:sp>
      <p:sp>
        <p:nvSpPr>
          <p:cNvPr id="3" name="Rectangle 2">
            <a:extLst>
              <a:ext uri="{FF2B5EF4-FFF2-40B4-BE49-F238E27FC236}">
                <a16:creationId xmlns:a16="http://schemas.microsoft.com/office/drawing/2014/main" id="{964655F7-2B39-C141-86DD-B33AE3091DC1}"/>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sp>
        <p:nvSpPr>
          <p:cNvPr id="5" name="Google Shape;81;p5">
            <a:extLst>
              <a:ext uri="{FF2B5EF4-FFF2-40B4-BE49-F238E27FC236}">
                <a16:creationId xmlns:a16="http://schemas.microsoft.com/office/drawing/2014/main" id="{1AEB4E67-FE53-ACAA-F52D-09E5CA449AE1}"/>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FFFF00"/>
              </a:buClr>
              <a:buSzPts val="9000"/>
              <a:buFont typeface="Century Gothic"/>
              <a:buNone/>
            </a:pPr>
            <a:r>
              <a:rPr lang="en-US" sz="7200" b="1" dirty="0">
                <a:solidFill>
                  <a:srgbClr val="21431A"/>
                </a:solidFill>
                <a:latin typeface="Century Gothic"/>
                <a:ea typeface="Century Gothic"/>
                <a:cs typeface="Century Gothic"/>
                <a:sym typeface="Century Gothic"/>
              </a:rPr>
              <a:t>Environmental Risk Assessments</a:t>
            </a:r>
            <a:endParaRPr sz="1000" dirty="0"/>
          </a:p>
        </p:txBody>
      </p:sp>
    </p:spTree>
    <p:extLst>
      <p:ext uri="{BB962C8B-B14F-4D97-AF65-F5344CB8AC3E}">
        <p14:creationId xmlns:p14="http://schemas.microsoft.com/office/powerpoint/2010/main" val="4271402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1012D145-0ED0-9106-03A9-0E35C755218E}"/>
            </a:ext>
          </a:extLst>
        </p:cNvPr>
        <p:cNvGrpSpPr/>
        <p:nvPr/>
      </p:nvGrpSpPr>
      <p:grpSpPr>
        <a:xfrm>
          <a:off x="0" y="0"/>
          <a:ext cx="0" cy="0"/>
          <a:chOff x="0" y="0"/>
          <a:chExt cx="0" cy="0"/>
        </a:xfrm>
      </p:grpSpPr>
      <p:sp>
        <p:nvSpPr>
          <p:cNvPr id="82" name="Google Shape;82;p5">
            <a:extLst>
              <a:ext uri="{FF2B5EF4-FFF2-40B4-BE49-F238E27FC236}">
                <a16:creationId xmlns:a16="http://schemas.microsoft.com/office/drawing/2014/main" id="{CE3DD410-0DA2-6F6F-6FF3-3123D3F1B7F0}"/>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lnSpcReduction="10000"/>
          </a:bodyPr>
          <a:lstStyle/>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AVK rodenticides are therefore potential </a:t>
            </a:r>
            <a:r>
              <a:rPr lang="en-GB" sz="4800" b="0" i="0" u="none" strike="noStrike" cap="none" dirty="0">
                <a:solidFill>
                  <a:srgbClr val="FF0000"/>
                </a:solidFill>
                <a:latin typeface="Century Gothic"/>
                <a:ea typeface="Century Gothic"/>
                <a:cs typeface="Century Gothic"/>
                <a:sym typeface="Century Gothic"/>
              </a:rPr>
              <a:t>HAZARDS</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they can harm the environment, through primary and secondary poisoning</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every time you use them, you pose a RISK to</a:t>
            </a:r>
          </a:p>
          <a:p>
            <a:pPr marL="685800" lvl="8" indent="-685800">
              <a:lnSpc>
                <a:spcPct val="90000"/>
              </a:lnSpc>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‘non-target’ wildlife</a:t>
            </a:r>
          </a:p>
          <a:p>
            <a:pPr marL="685800" lvl="1" indent="-685800">
              <a:lnSpc>
                <a:spcPct val="90000"/>
              </a:lnSpc>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other environmental compartments e.g. water</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you should therefore carry out an ENVIRONMENTAL RISK ASSESMENT (ERA) when you use a rodenticide where wild ‘non-targets’ may be harmed, so you can identify all available and appropriate </a:t>
            </a:r>
            <a:r>
              <a:rPr lang="en-GB" sz="4800" b="0" i="0" u="none" strike="noStrike" cap="none" dirty="0">
                <a:solidFill>
                  <a:srgbClr val="00B050"/>
                </a:solidFill>
                <a:latin typeface="Century Gothic"/>
                <a:ea typeface="Century Gothic"/>
                <a:cs typeface="Century Gothic"/>
                <a:sym typeface="Century Gothic"/>
              </a:rPr>
              <a:t>RISK MITIGATION MEASURES</a:t>
            </a:r>
          </a:p>
        </p:txBody>
      </p:sp>
      <p:sp>
        <p:nvSpPr>
          <p:cNvPr id="3" name="Rectangle 2">
            <a:extLst>
              <a:ext uri="{FF2B5EF4-FFF2-40B4-BE49-F238E27FC236}">
                <a16:creationId xmlns:a16="http://schemas.microsoft.com/office/drawing/2014/main" id="{151473BB-3948-1639-4EBB-196AF50DF967}"/>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sp>
        <p:nvSpPr>
          <p:cNvPr id="2" name="Google Shape;81;p5">
            <a:extLst>
              <a:ext uri="{FF2B5EF4-FFF2-40B4-BE49-F238E27FC236}">
                <a16:creationId xmlns:a16="http://schemas.microsoft.com/office/drawing/2014/main" id="{75F9EDA0-C7C1-19E3-4600-94ACA2A02481}"/>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FFFF00"/>
              </a:buClr>
              <a:buSzPts val="9000"/>
              <a:buFont typeface="Century Gothic"/>
              <a:buNone/>
            </a:pPr>
            <a:r>
              <a:rPr lang="en-US" sz="7200" b="1" dirty="0">
                <a:solidFill>
                  <a:srgbClr val="21431A"/>
                </a:solidFill>
                <a:latin typeface="Century Gothic"/>
                <a:ea typeface="Century Gothic"/>
                <a:cs typeface="Century Gothic"/>
                <a:sym typeface="Century Gothic"/>
              </a:rPr>
              <a:t>Environmental Risk Assessments</a:t>
            </a:r>
            <a:endParaRPr sz="1000" dirty="0"/>
          </a:p>
        </p:txBody>
      </p:sp>
    </p:spTree>
    <p:extLst>
      <p:ext uri="{BB962C8B-B14F-4D97-AF65-F5344CB8AC3E}">
        <p14:creationId xmlns:p14="http://schemas.microsoft.com/office/powerpoint/2010/main" val="2607354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3A4A7F80-245A-8704-C5C8-15DCB83713F5}"/>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03761F9B-3D77-0CF6-ABEA-75DE5ED086B8}"/>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FFFF00"/>
              </a:buClr>
              <a:buSzPts val="9000"/>
              <a:buFont typeface="Century Gothic"/>
              <a:buNone/>
            </a:pPr>
            <a:r>
              <a:rPr lang="en-US" sz="7200" b="1" dirty="0">
                <a:solidFill>
                  <a:srgbClr val="21431A"/>
                </a:solidFill>
                <a:latin typeface="Century Gothic"/>
                <a:ea typeface="Century Gothic"/>
                <a:cs typeface="Century Gothic"/>
                <a:sym typeface="Century Gothic"/>
              </a:rPr>
              <a:t>Environmental Risk Assessments</a:t>
            </a:r>
            <a:endParaRPr sz="1000" dirty="0"/>
          </a:p>
        </p:txBody>
      </p:sp>
      <p:sp>
        <p:nvSpPr>
          <p:cNvPr id="82" name="Google Shape;82;p5">
            <a:extLst>
              <a:ext uri="{FF2B5EF4-FFF2-40B4-BE49-F238E27FC236}">
                <a16:creationId xmlns:a16="http://schemas.microsoft.com/office/drawing/2014/main" id="{07FB9DBB-ECF1-C52B-B948-C3883F597305}"/>
              </a:ext>
            </a:extLst>
          </p:cNvPr>
          <p:cNvSpPr txBox="1"/>
          <p:nvPr/>
        </p:nvSpPr>
        <p:spPr>
          <a:xfrm>
            <a:off x="1270630" y="4859613"/>
            <a:ext cx="22438456" cy="8364092"/>
          </a:xfrm>
          <a:prstGeom prst="rect">
            <a:avLst/>
          </a:prstGeom>
          <a:noFill/>
          <a:ln>
            <a:noFill/>
          </a:ln>
        </p:spPr>
        <p:txBody>
          <a:bodyPr spcFirstLastPara="1" wrap="square" lIns="91425" tIns="91425" rIns="91425" bIns="91425" anchor="t" anchorCtr="0">
            <a:normAutofit fontScale="92500"/>
          </a:bodyPr>
          <a:lstStyle/>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what is meant by ‘primary poisoning’?</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685800" marR="0" lvl="0" indent="-685800" algn="l" rtl="0">
              <a:lnSpc>
                <a:spcPct val="90000"/>
              </a:lnSpc>
              <a:spcBef>
                <a:spcPts val="0"/>
              </a:spcBef>
              <a:spcAft>
                <a:spcPts val="0"/>
              </a:spcAft>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poisoning of non-target animals by eating bait</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a large variety of animals, including some unexpected ones, could be affected</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685800" marR="0" lvl="0" indent="-685800" algn="l" rtl="0">
              <a:lnSpc>
                <a:spcPct val="90000"/>
              </a:lnSpc>
              <a:spcBef>
                <a:spcPts val="0"/>
              </a:spcBef>
              <a:spcAft>
                <a:spcPts val="0"/>
              </a:spcAft>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small birds and animals entering bait boxes – field mice, voles, slugs, snails, sparrows, finches etc </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685800" marR="0" lvl="0" indent="-685800" algn="l" rtl="0">
              <a:lnSpc>
                <a:spcPct val="90000"/>
              </a:lnSpc>
              <a:spcBef>
                <a:spcPts val="0"/>
              </a:spcBef>
              <a:spcAft>
                <a:spcPts val="0"/>
              </a:spcAft>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larger animals, such as foxes, feeding on spillages from bait points</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685800" marR="0" lvl="0" indent="-685800" algn="l" rtl="0">
              <a:lnSpc>
                <a:spcPct val="90000"/>
              </a:lnSpc>
              <a:spcBef>
                <a:spcPts val="0"/>
              </a:spcBef>
              <a:spcAft>
                <a:spcPts val="0"/>
              </a:spcAft>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spillages into water courses can also affect fish and other aquatic organisms e.g. otters</a:t>
            </a:r>
          </a:p>
        </p:txBody>
      </p:sp>
      <p:sp>
        <p:nvSpPr>
          <p:cNvPr id="3" name="Rectangle 2">
            <a:extLst>
              <a:ext uri="{FF2B5EF4-FFF2-40B4-BE49-F238E27FC236}">
                <a16:creationId xmlns:a16="http://schemas.microsoft.com/office/drawing/2014/main" id="{DAE67D5F-62A2-3AB5-BC1C-3EF7BAEE41E8}"/>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spTree>
    <p:extLst>
      <p:ext uri="{BB962C8B-B14F-4D97-AF65-F5344CB8AC3E}">
        <p14:creationId xmlns:p14="http://schemas.microsoft.com/office/powerpoint/2010/main" val="3021949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76E024A4-EA22-69EF-0F07-5E02789E1AE7}"/>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3693772C-1EA4-CC63-D371-D01559B1764F}"/>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FFFF00"/>
              </a:buClr>
              <a:buSzPts val="9000"/>
              <a:buFont typeface="Century Gothic"/>
              <a:buNone/>
            </a:pPr>
            <a:r>
              <a:rPr lang="en-US" sz="7200" b="1" dirty="0">
                <a:solidFill>
                  <a:srgbClr val="21431A"/>
                </a:solidFill>
                <a:latin typeface="Century Gothic"/>
                <a:ea typeface="Century Gothic"/>
                <a:cs typeface="Century Gothic"/>
                <a:sym typeface="Century Gothic"/>
              </a:rPr>
              <a:t>Environmental Risk Assessments</a:t>
            </a:r>
            <a:endParaRPr sz="1000" dirty="0"/>
          </a:p>
        </p:txBody>
      </p:sp>
      <p:sp>
        <p:nvSpPr>
          <p:cNvPr id="82" name="Google Shape;82;p5">
            <a:extLst>
              <a:ext uri="{FF2B5EF4-FFF2-40B4-BE49-F238E27FC236}">
                <a16:creationId xmlns:a16="http://schemas.microsoft.com/office/drawing/2014/main" id="{9515AD73-C0F4-699D-786A-E14B36FF7308}"/>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what is meant by ‘secondary poisoning’? </a:t>
            </a:r>
          </a:p>
          <a:p>
            <a:pPr marL="685800" marR="0" lvl="0" indent="-685800" algn="l" rtl="0">
              <a:lnSpc>
                <a:spcPct val="90000"/>
              </a:lnSpc>
              <a:spcBef>
                <a:spcPts val="0"/>
              </a:spcBef>
              <a:spcAft>
                <a:spcPts val="0"/>
              </a:spcAft>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poisoning of non-target animals that eat animals who have first eaten baits</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these may be predators, including owls, hawks, falcons, foxes, hedgehogs and otters</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may be scavengers e.g. buzzards and red kites</a:t>
            </a:r>
          </a:p>
        </p:txBody>
      </p:sp>
      <p:sp>
        <p:nvSpPr>
          <p:cNvPr id="3" name="Rectangle 2">
            <a:extLst>
              <a:ext uri="{FF2B5EF4-FFF2-40B4-BE49-F238E27FC236}">
                <a16:creationId xmlns:a16="http://schemas.microsoft.com/office/drawing/2014/main" id="{0AE620F9-0B69-A59A-B5F4-BBB4F56EEE7D}"/>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pic>
        <p:nvPicPr>
          <p:cNvPr id="2" name="Picture 1">
            <a:extLst>
              <a:ext uri="{FF2B5EF4-FFF2-40B4-BE49-F238E27FC236}">
                <a16:creationId xmlns:a16="http://schemas.microsoft.com/office/drawing/2014/main" id="{0182520D-CA53-FC40-D4D1-1F84D89B077E}"/>
              </a:ext>
            </a:extLst>
          </p:cNvPr>
          <p:cNvPicPr>
            <a:picLocks noChangeAspect="1"/>
          </p:cNvPicPr>
          <p:nvPr/>
        </p:nvPicPr>
        <p:blipFill>
          <a:blip r:embed="rId3"/>
          <a:stretch>
            <a:fillRect/>
          </a:stretch>
        </p:blipFill>
        <p:spPr>
          <a:xfrm>
            <a:off x="6651906" y="9259369"/>
            <a:ext cx="11080188" cy="3686211"/>
          </a:xfrm>
          <a:prstGeom prst="rect">
            <a:avLst/>
          </a:prstGeom>
        </p:spPr>
      </p:pic>
    </p:spTree>
    <p:extLst>
      <p:ext uri="{BB962C8B-B14F-4D97-AF65-F5344CB8AC3E}">
        <p14:creationId xmlns:p14="http://schemas.microsoft.com/office/powerpoint/2010/main" val="577315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E7F0CAB0-E5CA-B006-A550-A3C82C1850EC}"/>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D4901BF5-774F-7496-162F-5CBF9F1BAF91}"/>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FFFF00"/>
              </a:buClr>
              <a:buSzPts val="9000"/>
              <a:buFont typeface="Century Gothic"/>
              <a:buNone/>
            </a:pPr>
            <a:r>
              <a:rPr lang="en-US" sz="7200" b="1" dirty="0">
                <a:solidFill>
                  <a:srgbClr val="21431A"/>
                </a:solidFill>
                <a:latin typeface="Century Gothic"/>
                <a:ea typeface="Century Gothic"/>
                <a:cs typeface="Century Gothic"/>
                <a:sym typeface="Century Gothic"/>
              </a:rPr>
              <a:t>Environmental Risk Assessments</a:t>
            </a:r>
            <a:endParaRPr sz="1000" dirty="0"/>
          </a:p>
        </p:txBody>
      </p:sp>
      <p:sp>
        <p:nvSpPr>
          <p:cNvPr id="82" name="Google Shape;82;p5">
            <a:extLst>
              <a:ext uri="{FF2B5EF4-FFF2-40B4-BE49-F238E27FC236}">
                <a16:creationId xmlns:a16="http://schemas.microsoft.com/office/drawing/2014/main" id="{ADC43317-3499-C3F3-7957-130A053DDF89}"/>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the list of those ‘non-target’ wild birds and animals that could be affected by these very persistent chemicals is very extensive</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tests on a very wide variety of species have shown that contamination of the environment is widespread and has been increasing for many years</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1" u="none" strike="noStrike" cap="none" dirty="0">
                <a:solidFill>
                  <a:srgbClr val="21431A"/>
                </a:solidFill>
                <a:latin typeface="Century Gothic"/>
                <a:ea typeface="Century Gothic"/>
                <a:cs typeface="Century Gothic"/>
                <a:sym typeface="Century Gothic"/>
              </a:rPr>
              <a:t>that is why we must change our use of anticoagulant rodenticides</a:t>
            </a:r>
          </a:p>
        </p:txBody>
      </p:sp>
      <p:sp>
        <p:nvSpPr>
          <p:cNvPr id="3" name="Rectangle 2">
            <a:extLst>
              <a:ext uri="{FF2B5EF4-FFF2-40B4-BE49-F238E27FC236}">
                <a16:creationId xmlns:a16="http://schemas.microsoft.com/office/drawing/2014/main" id="{257B132D-AC92-85C5-613F-FABB4D59F1C6}"/>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spTree>
    <p:extLst>
      <p:ext uri="{BB962C8B-B14F-4D97-AF65-F5344CB8AC3E}">
        <p14:creationId xmlns:p14="http://schemas.microsoft.com/office/powerpoint/2010/main" val="2979259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9C0CD94A-75E2-50FD-EC48-B94388F341C8}"/>
            </a:ext>
          </a:extLst>
        </p:cNvPr>
        <p:cNvGrpSpPr/>
        <p:nvPr/>
      </p:nvGrpSpPr>
      <p:grpSpPr>
        <a:xfrm>
          <a:off x="0" y="0"/>
          <a:ext cx="0" cy="0"/>
          <a:chOff x="0" y="0"/>
          <a:chExt cx="0" cy="0"/>
        </a:xfrm>
      </p:grpSpPr>
      <p:sp>
        <p:nvSpPr>
          <p:cNvPr id="81" name="Google Shape;81;p5">
            <a:extLst>
              <a:ext uri="{FF2B5EF4-FFF2-40B4-BE49-F238E27FC236}">
                <a16:creationId xmlns:a16="http://schemas.microsoft.com/office/drawing/2014/main" id="{30F8A09B-0310-147D-A936-23E54ADD5622}"/>
              </a:ext>
            </a:extLst>
          </p:cNvPr>
          <p:cNvSpPr txBox="1"/>
          <p:nvPr/>
        </p:nvSpPr>
        <p:spPr>
          <a:xfrm>
            <a:off x="1270630" y="1514135"/>
            <a:ext cx="16037656" cy="129263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FFFF00"/>
              </a:buClr>
              <a:buSzPts val="9000"/>
              <a:buFont typeface="Century Gothic"/>
              <a:buNone/>
            </a:pPr>
            <a:r>
              <a:rPr lang="en-US" sz="7200" b="1" dirty="0">
                <a:solidFill>
                  <a:srgbClr val="21431A"/>
                </a:solidFill>
                <a:latin typeface="Century Gothic"/>
                <a:ea typeface="Century Gothic"/>
                <a:cs typeface="Century Gothic"/>
                <a:sym typeface="Century Gothic"/>
              </a:rPr>
              <a:t>Environmental Risk Assessments</a:t>
            </a:r>
            <a:endParaRPr sz="1000" dirty="0"/>
          </a:p>
        </p:txBody>
      </p:sp>
      <p:sp>
        <p:nvSpPr>
          <p:cNvPr id="82" name="Google Shape;82;p5">
            <a:extLst>
              <a:ext uri="{FF2B5EF4-FFF2-40B4-BE49-F238E27FC236}">
                <a16:creationId xmlns:a16="http://schemas.microsoft.com/office/drawing/2014/main" id="{E916CF63-0BE0-ECDA-A7FF-0116960A26EA}"/>
              </a:ext>
            </a:extLst>
          </p:cNvPr>
          <p:cNvSpPr txBox="1"/>
          <p:nvPr/>
        </p:nvSpPr>
        <p:spPr>
          <a:xfrm>
            <a:off x="1270630" y="5077323"/>
            <a:ext cx="22438456" cy="8364092"/>
          </a:xfrm>
          <a:prstGeom prst="rect">
            <a:avLst/>
          </a:prstGeom>
          <a:noFill/>
          <a:ln>
            <a:noFill/>
          </a:ln>
        </p:spPr>
        <p:txBody>
          <a:bodyPr spcFirstLastPara="1" wrap="square" lIns="91425" tIns="91425" rIns="91425" bIns="91425" anchor="t" anchorCtr="0">
            <a:normAutofit/>
          </a:bodyPr>
          <a:lstStyle/>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the RISK of contamination increases:</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depending on where you place the baits</a:t>
            </a:r>
          </a:p>
          <a:p>
            <a:pPr marL="685800" lvl="1" indent="-685800">
              <a:lnSpc>
                <a:spcPct val="90000"/>
              </a:lnSpc>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‘indoors only’, including sewers – LOW RISK            </a:t>
            </a:r>
          </a:p>
          <a:p>
            <a:pPr marL="685800" marR="0" lvl="0" indent="-685800" algn="l" rtl="0">
              <a:lnSpc>
                <a:spcPct val="90000"/>
              </a:lnSpc>
              <a:spcBef>
                <a:spcPts val="0"/>
              </a:spcBef>
              <a:spcAft>
                <a:spcPts val="0"/>
              </a:spcAft>
              <a:buClr>
                <a:srgbClr val="92D050"/>
              </a:buClr>
              <a:buSzPct val="125000"/>
              <a:buFont typeface="Wingdings" panose="05000000000000000000" pitchFamily="2" charset="2"/>
              <a:buChar char="Ø"/>
            </a:pPr>
            <a:r>
              <a:rPr lang="en-GB" sz="4800" b="0" i="0" u="none" strike="noStrike" cap="none" dirty="0">
                <a:solidFill>
                  <a:srgbClr val="21431A"/>
                </a:solidFill>
                <a:latin typeface="Century Gothic"/>
                <a:ea typeface="Century Gothic"/>
                <a:cs typeface="Century Gothic"/>
                <a:sym typeface="Century Gothic"/>
              </a:rPr>
              <a:t>‘in and around buildings’ - </a:t>
            </a:r>
            <a:r>
              <a:rPr lang="en-GB" sz="4800" b="0" i="0" u="none" strike="noStrike" cap="none" dirty="0">
                <a:solidFill>
                  <a:srgbClr val="FFC000"/>
                </a:solidFill>
                <a:latin typeface="Century Gothic"/>
                <a:ea typeface="Century Gothic"/>
                <a:cs typeface="Century Gothic"/>
                <a:sym typeface="Century Gothic"/>
              </a:rPr>
              <a:t>HIGHER RISK</a:t>
            </a:r>
          </a:p>
          <a:p>
            <a:pPr marR="0" lvl="0" algn="l" rtl="0">
              <a:lnSpc>
                <a:spcPct val="90000"/>
              </a:lnSpc>
              <a:spcBef>
                <a:spcPts val="0"/>
              </a:spcBef>
              <a:spcAft>
                <a:spcPts val="0"/>
              </a:spcAft>
              <a:buClr>
                <a:srgbClr val="92D050"/>
              </a:buClr>
              <a:buSzPct val="125000"/>
            </a:pPr>
            <a:endParaRPr lang="en-GB" sz="4800" b="0" i="0" u="none" strike="noStrike" cap="none" dirty="0">
              <a:solidFill>
                <a:srgbClr val="21431A"/>
              </a:solidFill>
              <a:latin typeface="Century Gothic"/>
              <a:ea typeface="Century Gothic"/>
              <a:cs typeface="Century Gothic"/>
              <a:sym typeface="Century Gothic"/>
            </a:endParaRP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whether in URBAN, SUBURBAN or RURAL areas</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also on how long you leave them in place</a:t>
            </a:r>
          </a:p>
          <a:p>
            <a:pPr marL="457200" marR="0" lvl="0" indent="-457200" algn="l" rtl="0">
              <a:lnSpc>
                <a:spcPct val="90000"/>
              </a:lnSpc>
              <a:spcBef>
                <a:spcPts val="0"/>
              </a:spcBef>
              <a:spcAft>
                <a:spcPts val="0"/>
              </a:spcAft>
              <a:buClr>
                <a:srgbClr val="92D050"/>
              </a:buClr>
              <a:buSzPct val="125000"/>
              <a:buFont typeface="Arial" panose="020B0604020202020204" pitchFamily="34" charset="0"/>
              <a:buChar char="•"/>
            </a:pPr>
            <a:r>
              <a:rPr lang="en-GB" sz="4800" b="0" i="0" u="none" strike="noStrike" cap="none" dirty="0">
                <a:solidFill>
                  <a:srgbClr val="21431A"/>
                </a:solidFill>
                <a:latin typeface="Century Gothic"/>
                <a:ea typeface="Century Gothic"/>
                <a:cs typeface="Century Gothic"/>
                <a:sym typeface="Century Gothic"/>
              </a:rPr>
              <a:t>some sites may also have specific potential problems which you must identify and deal with, such as water courses</a:t>
            </a:r>
          </a:p>
        </p:txBody>
      </p:sp>
      <p:sp>
        <p:nvSpPr>
          <p:cNvPr id="3" name="Rectangle 2">
            <a:extLst>
              <a:ext uri="{FF2B5EF4-FFF2-40B4-BE49-F238E27FC236}">
                <a16:creationId xmlns:a16="http://schemas.microsoft.com/office/drawing/2014/main" id="{A1E0EBB9-9DC4-2402-35B1-8D23A0D0D0C1}"/>
              </a:ext>
            </a:extLst>
          </p:cNvPr>
          <p:cNvSpPr/>
          <p:nvPr/>
        </p:nvSpPr>
        <p:spPr>
          <a:xfrm>
            <a:off x="359229" y="12812451"/>
            <a:ext cx="23578455" cy="830997"/>
          </a:xfrm>
          <a:prstGeom prst="rect">
            <a:avLst/>
          </a:prstGeom>
        </p:spPr>
        <p:txBody>
          <a:bodyPr wrap="square">
            <a:spAutoFit/>
          </a:bodyPr>
          <a:lstStyle/>
          <a:p>
            <a:r>
              <a:rPr lang="en-GB" sz="1600" dirty="0"/>
              <a:t>© Copyright 2025</a:t>
            </a:r>
          </a:p>
          <a:p>
            <a:r>
              <a:rPr lang="en-GB" sz="1600" dirty="0"/>
              <a:t>This presentation may be used free of charge in any format or medium provided that it is reproduced accurately and not used </a:t>
            </a:r>
          </a:p>
          <a:p>
            <a:r>
              <a:rPr lang="en-GB" sz="1600" dirty="0"/>
              <a:t>in a misleading context. The material must be acknowledged as CRRU UK copyright and the title of the document specified.</a:t>
            </a:r>
          </a:p>
        </p:txBody>
      </p:sp>
    </p:spTree>
    <p:extLst>
      <p:ext uri="{BB962C8B-B14F-4D97-AF65-F5344CB8AC3E}">
        <p14:creationId xmlns:p14="http://schemas.microsoft.com/office/powerpoint/2010/main" val="1526655911"/>
      </p:ext>
    </p:extLst>
  </p:cSld>
  <p:clrMapOvr>
    <a:masterClrMapping/>
  </p:clrMapOvr>
</p:sld>
</file>

<file path=ppt/theme/theme1.xml><?xml version="1.0" encoding="utf-8"?>
<a:theme xmlns:a="http://schemas.openxmlformats.org/drawingml/2006/main" name="Default Design">
  <a:themeElements>
    <a:clrScheme name="Default Design">
      <a:dk1>
        <a:srgbClr val="21431A"/>
      </a:dk1>
      <a:lt1>
        <a:srgbClr val="3F2943"/>
      </a:lt1>
      <a:dk2>
        <a:srgbClr val="A7A7A7"/>
      </a:dk2>
      <a:lt2>
        <a:srgbClr val="535353"/>
      </a:lt2>
      <a:accent1>
        <a:srgbClr val="FF9900"/>
      </a:accent1>
      <a:accent2>
        <a:srgbClr val="00FFFF"/>
      </a:accent2>
      <a:accent3>
        <a:srgbClr val="AAAAAA"/>
      </a:accent3>
      <a:accent4>
        <a:srgbClr val="DADADA"/>
      </a:accent4>
      <a:accent5>
        <a:srgbClr val="FFCAAA"/>
      </a:accent5>
      <a:accent6>
        <a:srgbClr val="00E7E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Default Design">
  <a:themeElements>
    <a:clrScheme name="Default Design">
      <a:dk1>
        <a:srgbClr val="21431A"/>
      </a:dk1>
      <a:lt1>
        <a:srgbClr val="3F2943"/>
      </a:lt1>
      <a:dk2>
        <a:srgbClr val="A7A7A7"/>
      </a:dk2>
      <a:lt2>
        <a:srgbClr val="535353"/>
      </a:lt2>
      <a:accent1>
        <a:srgbClr val="FF9900"/>
      </a:accent1>
      <a:accent2>
        <a:srgbClr val="00FFFF"/>
      </a:accent2>
      <a:accent3>
        <a:srgbClr val="AAAAAA"/>
      </a:accent3>
      <a:accent4>
        <a:srgbClr val="DADADA"/>
      </a:accent4>
      <a:accent5>
        <a:srgbClr val="FFCAAA"/>
      </a:accent5>
      <a:accent6>
        <a:srgbClr val="00E7E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Default Design">
  <a:themeElements>
    <a:clrScheme name="Default Design">
      <a:dk1>
        <a:srgbClr val="000000"/>
      </a:dk1>
      <a:lt1>
        <a:srgbClr val="FFFFFF"/>
      </a:lt1>
      <a:dk2>
        <a:srgbClr val="A7A7A7"/>
      </a:dk2>
      <a:lt2>
        <a:srgbClr val="535353"/>
      </a:lt2>
      <a:accent1>
        <a:srgbClr val="FF9900"/>
      </a:accent1>
      <a:accent2>
        <a:srgbClr val="00FFFF"/>
      </a:accent2>
      <a:accent3>
        <a:srgbClr val="AAAAAA"/>
      </a:accent3>
      <a:accent4>
        <a:srgbClr val="DADADA"/>
      </a:accent4>
      <a:accent5>
        <a:srgbClr val="FFCAAA"/>
      </a:accent5>
      <a:accent6>
        <a:srgbClr val="00E7E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412</TotalTime>
  <Words>5633</Words>
  <Application>Microsoft Office PowerPoint</Application>
  <PresentationFormat>Custom</PresentationFormat>
  <Paragraphs>536</Paragraphs>
  <Slides>39</Slides>
  <Notes>38</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39</vt:i4>
      </vt:variant>
    </vt:vector>
  </HeadingPairs>
  <TitlesOfParts>
    <vt:vector size="45" baseType="lpstr">
      <vt:lpstr>Wingdings</vt:lpstr>
      <vt:lpstr>Arial</vt:lpstr>
      <vt:lpstr>Century Gothic</vt:lpstr>
      <vt:lpstr>Times New Roman</vt:lpstr>
      <vt:lpstr>Default Design</vt:lpstr>
      <vt:lpstr>1_Default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Matthew Davies</cp:lastModifiedBy>
  <cp:revision>37</cp:revision>
  <dcterms:modified xsi:type="dcterms:W3CDTF">2025-01-31T10:22:51Z</dcterms:modified>
</cp:coreProperties>
</file>